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86" r:id="rId4"/>
    <p:sldMasterId id="2147483690" r:id="rId5"/>
    <p:sldMasterId id="2147483700" r:id="rId6"/>
  </p:sldMasterIdLst>
  <p:notesMasterIdLst>
    <p:notesMasterId r:id="rId17"/>
  </p:notesMasterIdLst>
  <p:sldIdLst>
    <p:sldId id="2141" r:id="rId7"/>
    <p:sldId id="2142" r:id="rId8"/>
    <p:sldId id="2235" r:id="rId9"/>
    <p:sldId id="2066" r:id="rId10"/>
    <p:sldId id="2228" r:id="rId11"/>
    <p:sldId id="2145" r:id="rId12"/>
    <p:sldId id="1998" r:id="rId13"/>
    <p:sldId id="2076" r:id="rId14"/>
    <p:sldId id="2243" r:id="rId15"/>
    <p:sldId id="22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Maceocleggett@kirso.net" TargetMode="External"/><Relationship Id="rId2" Type="http://schemas.openxmlformats.org/officeDocument/2006/relationships/hyperlink" Target="mailto:patriciaPotter@kirso.net" TargetMode="External"/><Relationship Id="rId1" Type="http://schemas.openxmlformats.org/officeDocument/2006/relationships/hyperlink" Target="mailto:CKrohn@sts.org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mailto:Maceocleggett@kirso.net" TargetMode="External"/><Relationship Id="rId2" Type="http://schemas.openxmlformats.org/officeDocument/2006/relationships/hyperlink" Target="mailto:patriciaPotter@kirso.net" TargetMode="External"/><Relationship Id="rId1" Type="http://schemas.openxmlformats.org/officeDocument/2006/relationships/hyperlink" Target="mailto:CKrohn@sts.or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82FE-53AC-42CF-A925-149EF81DF97D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FBC125-E936-458F-9CBB-E3A13747C733}">
      <dgm:prSet phldr="0"/>
      <dgm:spPr/>
      <dgm:t>
        <a:bodyPr/>
        <a:lstStyle/>
        <a:p>
          <a:pPr rtl="0"/>
          <a:r>
            <a:rPr lang="en-US" b="0" strike="noStrike" dirty="0" err="1">
              <a:solidFill>
                <a:schemeClr val="bg1"/>
              </a:solidFill>
              <a:latin typeface="Calibri"/>
              <a:cs typeface="Calibri"/>
            </a:rPr>
            <a:t>ReportingWebinar</a:t>
          </a:r>
          <a:endParaRPr lang="en-US" b="0" strike="noStrike" dirty="0">
            <a:solidFill>
              <a:schemeClr val="bg1"/>
            </a:solidFill>
            <a:latin typeface="Calibri"/>
            <a:cs typeface="Calibri"/>
          </a:endParaRPr>
        </a:p>
      </dgm:t>
    </dgm:pt>
    <dgm:pt modelId="{59A4F98B-3EE7-4864-91EE-48D176A1E43E}" type="parTrans" cxnId="{F38480FE-4E1D-455E-83F4-8747300F2822}">
      <dgm:prSet/>
      <dgm:spPr/>
      <dgm:t>
        <a:bodyPr/>
        <a:lstStyle/>
        <a:p>
          <a:endParaRPr lang="en-US"/>
        </a:p>
      </dgm:t>
    </dgm:pt>
    <dgm:pt modelId="{61DB4D71-7600-440C-83AF-AD13D1D7EE5F}" type="sibTrans" cxnId="{F38480FE-4E1D-455E-83F4-8747300F2822}">
      <dgm:prSet/>
      <dgm:spPr/>
      <dgm:t>
        <a:bodyPr/>
        <a:lstStyle/>
        <a:p>
          <a:endParaRPr lang="en-US"/>
        </a:p>
      </dgm:t>
    </dgm:pt>
    <dgm:pt modelId="{391F13DF-C31E-4A0A-B2AA-10C08FE7DF9B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tx1"/>
              </a:solidFill>
              <a:latin typeface="Calibri"/>
              <a:cs typeface="Calibri"/>
            </a:rPr>
            <a:t>April 18@ 2pmCT</a:t>
          </a:r>
        </a:p>
      </dgm:t>
    </dgm:pt>
    <dgm:pt modelId="{9661D370-6C67-4BAB-B372-31F7513B10DE}" type="parTrans" cxnId="{BE14BBC2-56E7-43FB-8EAC-EE95D41DF9A3}">
      <dgm:prSet/>
      <dgm:spPr/>
      <dgm:t>
        <a:bodyPr/>
        <a:lstStyle/>
        <a:p>
          <a:endParaRPr lang="en-US"/>
        </a:p>
      </dgm:t>
    </dgm:pt>
    <dgm:pt modelId="{E71EF794-E07C-459B-AF71-B0C89C221F2C}" type="sibTrans" cxnId="{BE14BBC2-56E7-43FB-8EAC-EE95D41DF9A3}">
      <dgm:prSet/>
      <dgm:spPr/>
      <dgm:t>
        <a:bodyPr/>
        <a:lstStyle/>
        <a:p>
          <a:endParaRPr lang="en-US"/>
        </a:p>
      </dgm:t>
    </dgm:pt>
    <dgm:pt modelId="{DE3E88C9-4FB6-47DF-A91F-7AA31F8562D7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bg1"/>
              </a:solidFill>
              <a:latin typeface="Calibri"/>
              <a:cs typeface="Calibri"/>
            </a:rPr>
            <a:t>Monthly Webinar</a:t>
          </a:r>
        </a:p>
      </dgm:t>
    </dgm:pt>
    <dgm:pt modelId="{9DE05760-22EC-4DC5-A1FC-F50516FEFB51}" type="parTrans" cxnId="{7146C1A7-EEF5-4CFF-82D8-6554F6341852}">
      <dgm:prSet/>
      <dgm:spPr/>
      <dgm:t>
        <a:bodyPr/>
        <a:lstStyle/>
        <a:p>
          <a:endParaRPr lang="en-US"/>
        </a:p>
      </dgm:t>
    </dgm:pt>
    <dgm:pt modelId="{1684FBDB-18EC-4816-A83B-789D99C81145}" type="sibTrans" cxnId="{7146C1A7-EEF5-4CFF-82D8-6554F6341852}">
      <dgm:prSet/>
      <dgm:spPr/>
      <dgm:t>
        <a:bodyPr/>
        <a:lstStyle/>
        <a:p>
          <a:endParaRPr lang="en-US"/>
        </a:p>
      </dgm:t>
    </dgm:pt>
    <dgm:pt modelId="{351F21C0-F916-446D-A7CB-58A40AC9DCE4}">
      <dgm:prSet phldr="0"/>
      <dgm:spPr/>
      <dgm:t>
        <a:bodyPr/>
        <a:lstStyle/>
        <a:p>
          <a:pPr rtl="0"/>
          <a:r>
            <a:rPr lang="en-US" b="0" strike="noStrike" dirty="0">
              <a:solidFill>
                <a:schemeClr val="tx1"/>
              </a:solidFill>
              <a:latin typeface="Calibri"/>
              <a:cs typeface="Calibri"/>
            </a:rPr>
            <a:t>February 28 @ 1:00CT</a:t>
          </a:r>
        </a:p>
      </dgm:t>
    </dgm:pt>
    <dgm:pt modelId="{F6E303BD-1E31-4EF6-A43B-5103116D9AD7}" type="parTrans" cxnId="{46E472CE-A8B1-45CE-B4BF-60388894245B}">
      <dgm:prSet/>
      <dgm:spPr/>
      <dgm:t>
        <a:bodyPr/>
        <a:lstStyle/>
        <a:p>
          <a:endParaRPr lang="en-US"/>
        </a:p>
      </dgm:t>
    </dgm:pt>
    <dgm:pt modelId="{F971C9B9-7C8B-42FB-A300-74CCD8D3DE55}" type="sibTrans" cxnId="{46E472CE-A8B1-45CE-B4BF-60388894245B}">
      <dgm:prSet/>
      <dgm:spPr/>
      <dgm:t>
        <a:bodyPr/>
        <a:lstStyle/>
        <a:p>
          <a:endParaRPr lang="en-US"/>
        </a:p>
      </dgm:t>
    </dgm:pt>
    <dgm:pt modelId="{AB2683DA-EB9D-47A6-A8A5-62DC58222E08}" type="pres">
      <dgm:prSet presAssocID="{A05882FE-53AC-42CF-A925-149EF81DF97D}" presName="linear" presStyleCnt="0">
        <dgm:presLayoutVars>
          <dgm:animLvl val="lvl"/>
          <dgm:resizeHandles val="exact"/>
        </dgm:presLayoutVars>
      </dgm:prSet>
      <dgm:spPr/>
    </dgm:pt>
    <dgm:pt modelId="{77511A1B-25E0-4A9F-8AC3-BD0835CAE8D2}" type="pres">
      <dgm:prSet presAssocID="{77FBC125-E936-458F-9CBB-E3A13747C7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79EC54F-8391-4AE2-A392-C5A47C768F26}" type="pres">
      <dgm:prSet presAssocID="{77FBC125-E936-458F-9CBB-E3A13747C733}" presName="childText" presStyleLbl="revTx" presStyleIdx="0" presStyleCnt="2">
        <dgm:presLayoutVars>
          <dgm:bulletEnabled val="1"/>
        </dgm:presLayoutVars>
      </dgm:prSet>
      <dgm:spPr/>
    </dgm:pt>
    <dgm:pt modelId="{F6227590-251E-4831-A008-944B4D7D5FF8}" type="pres">
      <dgm:prSet presAssocID="{DE3E88C9-4FB6-47DF-A91F-7AA31F8562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42A837-7578-4D05-A583-696C0DBC3367}" type="pres">
      <dgm:prSet presAssocID="{DE3E88C9-4FB6-47DF-A91F-7AA31F8562D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CF3C12-FBFA-4F9F-9DC7-8526F6B2D2A3}" type="presOf" srcId="{77FBC125-E936-458F-9CBB-E3A13747C733}" destId="{77511A1B-25E0-4A9F-8AC3-BD0835CAE8D2}" srcOrd="0" destOrd="0" presId="urn:microsoft.com/office/officeart/2005/8/layout/vList2"/>
    <dgm:cxn modelId="{E13DB66A-AFAD-462F-AD5A-6D352DE278B0}" type="presOf" srcId="{A05882FE-53AC-42CF-A925-149EF81DF97D}" destId="{AB2683DA-EB9D-47A6-A8A5-62DC58222E08}" srcOrd="0" destOrd="0" presId="urn:microsoft.com/office/officeart/2005/8/layout/vList2"/>
    <dgm:cxn modelId="{89687453-5617-4236-9A0E-71F71E313FC7}" type="presOf" srcId="{391F13DF-C31E-4A0A-B2AA-10C08FE7DF9B}" destId="{579EC54F-8391-4AE2-A392-C5A47C768F26}" srcOrd="0" destOrd="0" presId="urn:microsoft.com/office/officeart/2005/8/layout/vList2"/>
    <dgm:cxn modelId="{07DC2F7B-8DF5-4C7C-AEBA-F17002EEE357}" type="presOf" srcId="{351F21C0-F916-446D-A7CB-58A40AC9DCE4}" destId="{E542A837-7578-4D05-A583-696C0DBC3367}" srcOrd="0" destOrd="0" presId="urn:microsoft.com/office/officeart/2005/8/layout/vList2"/>
    <dgm:cxn modelId="{7146C1A7-EEF5-4CFF-82D8-6554F6341852}" srcId="{A05882FE-53AC-42CF-A925-149EF81DF97D}" destId="{DE3E88C9-4FB6-47DF-A91F-7AA31F8562D7}" srcOrd="1" destOrd="0" parTransId="{9DE05760-22EC-4DC5-A1FC-F50516FEFB51}" sibTransId="{1684FBDB-18EC-4816-A83B-789D99C81145}"/>
    <dgm:cxn modelId="{BE14BBC2-56E7-43FB-8EAC-EE95D41DF9A3}" srcId="{77FBC125-E936-458F-9CBB-E3A13747C733}" destId="{391F13DF-C31E-4A0A-B2AA-10C08FE7DF9B}" srcOrd="0" destOrd="0" parTransId="{9661D370-6C67-4BAB-B372-31F7513B10DE}" sibTransId="{E71EF794-E07C-459B-AF71-B0C89C221F2C}"/>
    <dgm:cxn modelId="{FC10D6C6-D3DF-4422-BAC0-6C1893F21075}" type="presOf" srcId="{DE3E88C9-4FB6-47DF-A91F-7AA31F8562D7}" destId="{F6227590-251E-4831-A008-944B4D7D5FF8}" srcOrd="0" destOrd="0" presId="urn:microsoft.com/office/officeart/2005/8/layout/vList2"/>
    <dgm:cxn modelId="{46E472CE-A8B1-45CE-B4BF-60388894245B}" srcId="{DE3E88C9-4FB6-47DF-A91F-7AA31F8562D7}" destId="{351F21C0-F916-446D-A7CB-58A40AC9DCE4}" srcOrd="0" destOrd="0" parTransId="{F6E303BD-1E31-4EF6-A43B-5103116D9AD7}" sibTransId="{F971C9B9-7C8B-42FB-A300-74CCD8D3DE55}"/>
    <dgm:cxn modelId="{F38480FE-4E1D-455E-83F4-8747300F2822}" srcId="{A05882FE-53AC-42CF-A925-149EF81DF97D}" destId="{77FBC125-E936-458F-9CBB-E3A13747C733}" srcOrd="0" destOrd="0" parTransId="{59A4F98B-3EE7-4864-91EE-48D176A1E43E}" sibTransId="{61DB4D71-7600-440C-83AF-AD13D1D7EE5F}"/>
    <dgm:cxn modelId="{2D317A7B-825A-416C-9C49-CA280515FFA5}" type="presParOf" srcId="{AB2683DA-EB9D-47A6-A8A5-62DC58222E08}" destId="{77511A1B-25E0-4A9F-8AC3-BD0835CAE8D2}" srcOrd="0" destOrd="0" presId="urn:microsoft.com/office/officeart/2005/8/layout/vList2"/>
    <dgm:cxn modelId="{FAE637D5-350C-42F1-A11A-8474A415CAEF}" type="presParOf" srcId="{AB2683DA-EB9D-47A6-A8A5-62DC58222E08}" destId="{579EC54F-8391-4AE2-A392-C5A47C768F26}" srcOrd="1" destOrd="0" presId="urn:microsoft.com/office/officeart/2005/8/layout/vList2"/>
    <dgm:cxn modelId="{F01BD482-21CE-4EF9-ABF8-535E5861C159}" type="presParOf" srcId="{AB2683DA-EB9D-47A6-A8A5-62DC58222E08}" destId="{F6227590-251E-4831-A008-944B4D7D5FF8}" srcOrd="2" destOrd="0" presId="urn:microsoft.com/office/officeart/2005/8/layout/vList2"/>
    <dgm:cxn modelId="{6BD36132-79FE-476E-BCB6-5FB3A2915A10}" type="presParOf" srcId="{AB2683DA-EB9D-47A6-A8A5-62DC58222E08}" destId="{E542A837-7578-4D05-A583-696C0DBC33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95CBF2-4928-4919-95D4-58D61B298425}" type="doc">
      <dgm:prSet loTypeId="urn:microsoft.com/office/officeart/2018/2/layout/IconVerticalSolidList" loCatId="icon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D2BB1B-565B-471E-A146-D5F4D0F2EE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use the Q&amp;A Function. </a:t>
          </a:r>
        </a:p>
      </dgm:t>
    </dgm:pt>
    <dgm:pt modelId="{E491799E-5442-4EB3-9DB5-44488EBE9EC8}" type="parTrans" cxnId="{5E5BBD3E-C66E-475B-9937-9B52C18D631C}">
      <dgm:prSet/>
      <dgm:spPr/>
      <dgm:t>
        <a:bodyPr/>
        <a:lstStyle/>
        <a:p>
          <a:endParaRPr lang="en-US"/>
        </a:p>
      </dgm:t>
    </dgm:pt>
    <dgm:pt modelId="{721E1B15-AFF8-41F5-8E54-5BC0E7F93C69}" type="sibTrans" cxnId="{5E5BBD3E-C66E-475B-9937-9B52C18D631C}">
      <dgm:prSet/>
      <dgm:spPr/>
      <dgm:t>
        <a:bodyPr/>
        <a:lstStyle/>
        <a:p>
          <a:endParaRPr lang="en-US"/>
        </a:p>
      </dgm:t>
    </dgm:pt>
    <dgm:pt modelId="{C0CD0FBF-543D-4436-B8DA-5ECD1795C3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will answer as many questions as possible.</a:t>
          </a:r>
        </a:p>
      </dgm:t>
    </dgm:pt>
    <dgm:pt modelId="{E7777B0F-AC9A-4070-9D71-E5C671F31DBD}" type="parTrans" cxnId="{B7782640-FE7B-4009-8A01-FFE6CB5A1603}">
      <dgm:prSet/>
      <dgm:spPr/>
      <dgm:t>
        <a:bodyPr/>
        <a:lstStyle/>
        <a:p>
          <a:endParaRPr lang="en-US"/>
        </a:p>
      </dgm:t>
    </dgm:pt>
    <dgm:pt modelId="{CF77D339-F713-4635-9F13-A327345E0F98}" type="sibTrans" cxnId="{B7782640-FE7B-4009-8A01-FFE6CB5A1603}">
      <dgm:prSet/>
      <dgm:spPr/>
      <dgm:t>
        <a:bodyPr/>
        <a:lstStyle/>
        <a:p>
          <a:endParaRPr lang="en-US"/>
        </a:p>
      </dgm:t>
    </dgm:pt>
    <dgm:pt modelId="{95BF9C4D-6284-4E52-95AA-220355C704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 encourage your feedback and want to hear from you!</a:t>
          </a:r>
        </a:p>
      </dgm:t>
    </dgm:pt>
    <dgm:pt modelId="{EF73B914-2016-4D97-9A8F-0CAC465C8FF2}" type="parTrans" cxnId="{369F2BEE-77B2-4F0A-82EC-AD3146087C49}">
      <dgm:prSet/>
      <dgm:spPr/>
      <dgm:t>
        <a:bodyPr/>
        <a:lstStyle/>
        <a:p>
          <a:endParaRPr lang="en-US"/>
        </a:p>
      </dgm:t>
    </dgm:pt>
    <dgm:pt modelId="{AC0F2B33-D1D7-4BE6-86B5-F2EF281A165C}" type="sibTrans" cxnId="{369F2BEE-77B2-4F0A-82EC-AD3146087C49}">
      <dgm:prSet/>
      <dgm:spPr/>
      <dgm:t>
        <a:bodyPr/>
        <a:lstStyle/>
        <a:p>
          <a:endParaRPr lang="en-US"/>
        </a:p>
      </dgm:t>
    </dgm:pt>
    <dgm:pt modelId="{44779DF6-C616-4638-B068-B7A8A3B41B81}" type="pres">
      <dgm:prSet presAssocID="{CD95CBF2-4928-4919-95D4-58D61B298425}" presName="root" presStyleCnt="0">
        <dgm:presLayoutVars>
          <dgm:dir/>
          <dgm:resizeHandles val="exact"/>
        </dgm:presLayoutVars>
      </dgm:prSet>
      <dgm:spPr/>
    </dgm:pt>
    <dgm:pt modelId="{E8A4CA6C-CB52-46FF-BC77-92EDBA223B2F}" type="pres">
      <dgm:prSet presAssocID="{8AD2BB1B-565B-471E-A146-D5F4D0F2EE30}" presName="compNode" presStyleCnt="0"/>
      <dgm:spPr/>
    </dgm:pt>
    <dgm:pt modelId="{BAE306ED-60BD-458B-B8C2-B5FECEA5A63F}" type="pres">
      <dgm:prSet presAssocID="{8AD2BB1B-565B-471E-A146-D5F4D0F2EE30}" presName="bgRect" presStyleLbl="bgShp" presStyleIdx="0" presStyleCnt="3"/>
      <dgm:spPr/>
    </dgm:pt>
    <dgm:pt modelId="{DC8FA46D-A476-4FCC-967E-13FECC321BB6}" type="pres">
      <dgm:prSet presAssocID="{8AD2BB1B-565B-471E-A146-D5F4D0F2EE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122B4C8-C16B-489D-9AA8-EF0F29A1C5FB}" type="pres">
      <dgm:prSet presAssocID="{8AD2BB1B-565B-471E-A146-D5F4D0F2EE30}" presName="spaceRect" presStyleCnt="0"/>
      <dgm:spPr/>
    </dgm:pt>
    <dgm:pt modelId="{18FFDE40-1E0B-4640-8F8A-5E56BA2EC95C}" type="pres">
      <dgm:prSet presAssocID="{8AD2BB1B-565B-471E-A146-D5F4D0F2EE30}" presName="parTx" presStyleLbl="revTx" presStyleIdx="0" presStyleCnt="3">
        <dgm:presLayoutVars>
          <dgm:chMax val="0"/>
          <dgm:chPref val="0"/>
        </dgm:presLayoutVars>
      </dgm:prSet>
      <dgm:spPr/>
    </dgm:pt>
    <dgm:pt modelId="{3F1ECE10-A7F6-471B-A130-1106FDF95D2E}" type="pres">
      <dgm:prSet presAssocID="{721E1B15-AFF8-41F5-8E54-5BC0E7F93C69}" presName="sibTrans" presStyleCnt="0"/>
      <dgm:spPr/>
    </dgm:pt>
    <dgm:pt modelId="{15FABB48-220B-416A-914A-689DC9F45CF3}" type="pres">
      <dgm:prSet presAssocID="{C0CD0FBF-543D-4436-B8DA-5ECD1795C338}" presName="compNode" presStyleCnt="0"/>
      <dgm:spPr/>
    </dgm:pt>
    <dgm:pt modelId="{CAAC1904-7A90-435C-80F1-2F7D3DF1E515}" type="pres">
      <dgm:prSet presAssocID="{C0CD0FBF-543D-4436-B8DA-5ECD1795C338}" presName="bgRect" presStyleLbl="bgShp" presStyleIdx="1" presStyleCnt="3"/>
      <dgm:spPr/>
    </dgm:pt>
    <dgm:pt modelId="{34836D26-56CC-43C9-B159-40ACA2450EA3}" type="pres">
      <dgm:prSet presAssocID="{C0CD0FBF-543D-4436-B8DA-5ECD1795C3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E4DD97E-D34A-41DB-B9EA-D241EF0C2DB6}" type="pres">
      <dgm:prSet presAssocID="{C0CD0FBF-543D-4436-B8DA-5ECD1795C338}" presName="spaceRect" presStyleCnt="0"/>
      <dgm:spPr/>
    </dgm:pt>
    <dgm:pt modelId="{19B62A77-74F5-489A-83F8-9C61F1E4CB13}" type="pres">
      <dgm:prSet presAssocID="{C0CD0FBF-543D-4436-B8DA-5ECD1795C338}" presName="parTx" presStyleLbl="revTx" presStyleIdx="1" presStyleCnt="3">
        <dgm:presLayoutVars>
          <dgm:chMax val="0"/>
          <dgm:chPref val="0"/>
        </dgm:presLayoutVars>
      </dgm:prSet>
      <dgm:spPr/>
    </dgm:pt>
    <dgm:pt modelId="{29ABC06D-8059-4078-9E08-95A242AC6420}" type="pres">
      <dgm:prSet presAssocID="{CF77D339-F713-4635-9F13-A327345E0F98}" presName="sibTrans" presStyleCnt="0"/>
      <dgm:spPr/>
    </dgm:pt>
    <dgm:pt modelId="{E1130001-5F1B-4849-8DED-C2745BDE6123}" type="pres">
      <dgm:prSet presAssocID="{95BF9C4D-6284-4E52-95AA-220355C704B4}" presName="compNode" presStyleCnt="0"/>
      <dgm:spPr/>
    </dgm:pt>
    <dgm:pt modelId="{B98E94D9-8C6B-4BF0-8CB6-2AAAE4D46762}" type="pres">
      <dgm:prSet presAssocID="{95BF9C4D-6284-4E52-95AA-220355C704B4}" presName="bgRect" presStyleLbl="bgShp" presStyleIdx="2" presStyleCnt="3"/>
      <dgm:spPr/>
    </dgm:pt>
    <dgm:pt modelId="{ED50658D-0845-4FAE-88C8-8DC6B89CAD6D}" type="pres">
      <dgm:prSet presAssocID="{95BF9C4D-6284-4E52-95AA-220355C704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36AC85E0-6A88-405C-A181-0ABE7FE3E671}" type="pres">
      <dgm:prSet presAssocID="{95BF9C4D-6284-4E52-95AA-220355C704B4}" presName="spaceRect" presStyleCnt="0"/>
      <dgm:spPr/>
    </dgm:pt>
    <dgm:pt modelId="{46B58F20-119D-4559-B3A5-1C4CA7B99BEE}" type="pres">
      <dgm:prSet presAssocID="{95BF9C4D-6284-4E52-95AA-220355C704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5BBD3E-C66E-475B-9937-9B52C18D631C}" srcId="{CD95CBF2-4928-4919-95D4-58D61B298425}" destId="{8AD2BB1B-565B-471E-A146-D5F4D0F2EE30}" srcOrd="0" destOrd="0" parTransId="{E491799E-5442-4EB3-9DB5-44488EBE9EC8}" sibTransId="{721E1B15-AFF8-41F5-8E54-5BC0E7F93C69}"/>
    <dgm:cxn modelId="{B7782640-FE7B-4009-8A01-FFE6CB5A1603}" srcId="{CD95CBF2-4928-4919-95D4-58D61B298425}" destId="{C0CD0FBF-543D-4436-B8DA-5ECD1795C338}" srcOrd="1" destOrd="0" parTransId="{E7777B0F-AC9A-4070-9D71-E5C671F31DBD}" sibTransId="{CF77D339-F713-4635-9F13-A327345E0F98}"/>
    <dgm:cxn modelId="{B08E7D8A-F95C-4B13-B993-1FBFB498A545}" type="presOf" srcId="{95BF9C4D-6284-4E52-95AA-220355C704B4}" destId="{46B58F20-119D-4559-B3A5-1C4CA7B99BEE}" srcOrd="0" destOrd="0" presId="urn:microsoft.com/office/officeart/2018/2/layout/IconVerticalSolidList"/>
    <dgm:cxn modelId="{BBF55B93-ACFF-4273-98A8-3F2CCF43E7CD}" type="presOf" srcId="{CD95CBF2-4928-4919-95D4-58D61B298425}" destId="{44779DF6-C616-4638-B068-B7A8A3B41B81}" srcOrd="0" destOrd="0" presId="urn:microsoft.com/office/officeart/2018/2/layout/IconVerticalSolidList"/>
    <dgm:cxn modelId="{994C9299-E9CF-4086-BCD9-920C9641B3C4}" type="presOf" srcId="{C0CD0FBF-543D-4436-B8DA-5ECD1795C338}" destId="{19B62A77-74F5-489A-83F8-9C61F1E4CB13}" srcOrd="0" destOrd="0" presId="urn:microsoft.com/office/officeart/2018/2/layout/IconVerticalSolidList"/>
    <dgm:cxn modelId="{8A38A9A4-B7C8-4998-87F3-FF81E632E5DF}" type="presOf" srcId="{8AD2BB1B-565B-471E-A146-D5F4D0F2EE30}" destId="{18FFDE40-1E0B-4640-8F8A-5E56BA2EC95C}" srcOrd="0" destOrd="0" presId="urn:microsoft.com/office/officeart/2018/2/layout/IconVerticalSolidList"/>
    <dgm:cxn modelId="{369F2BEE-77B2-4F0A-82EC-AD3146087C49}" srcId="{CD95CBF2-4928-4919-95D4-58D61B298425}" destId="{95BF9C4D-6284-4E52-95AA-220355C704B4}" srcOrd="2" destOrd="0" parTransId="{EF73B914-2016-4D97-9A8F-0CAC465C8FF2}" sibTransId="{AC0F2B33-D1D7-4BE6-86B5-F2EF281A165C}"/>
    <dgm:cxn modelId="{DB58B0F9-CA8F-4BF3-8473-517B4D3FF9E9}" type="presParOf" srcId="{44779DF6-C616-4638-B068-B7A8A3B41B81}" destId="{E8A4CA6C-CB52-46FF-BC77-92EDBA223B2F}" srcOrd="0" destOrd="0" presId="urn:microsoft.com/office/officeart/2018/2/layout/IconVerticalSolidList"/>
    <dgm:cxn modelId="{E180A970-72D7-4069-BA17-0E4690A2A56C}" type="presParOf" srcId="{E8A4CA6C-CB52-46FF-BC77-92EDBA223B2F}" destId="{BAE306ED-60BD-458B-B8C2-B5FECEA5A63F}" srcOrd="0" destOrd="0" presId="urn:microsoft.com/office/officeart/2018/2/layout/IconVerticalSolidList"/>
    <dgm:cxn modelId="{6854995C-27FD-485E-B687-E6C10355848F}" type="presParOf" srcId="{E8A4CA6C-CB52-46FF-BC77-92EDBA223B2F}" destId="{DC8FA46D-A476-4FCC-967E-13FECC321BB6}" srcOrd="1" destOrd="0" presId="urn:microsoft.com/office/officeart/2018/2/layout/IconVerticalSolidList"/>
    <dgm:cxn modelId="{E9F8823D-AC6C-4302-9458-4F59AE3ADF48}" type="presParOf" srcId="{E8A4CA6C-CB52-46FF-BC77-92EDBA223B2F}" destId="{5122B4C8-C16B-489D-9AA8-EF0F29A1C5FB}" srcOrd="2" destOrd="0" presId="urn:microsoft.com/office/officeart/2018/2/layout/IconVerticalSolidList"/>
    <dgm:cxn modelId="{5CDC1C09-507E-406B-83B0-3AA623204D74}" type="presParOf" srcId="{E8A4CA6C-CB52-46FF-BC77-92EDBA223B2F}" destId="{18FFDE40-1E0B-4640-8F8A-5E56BA2EC95C}" srcOrd="3" destOrd="0" presId="urn:microsoft.com/office/officeart/2018/2/layout/IconVerticalSolidList"/>
    <dgm:cxn modelId="{F42E1A72-2529-4A9E-8E10-DF55AB07511F}" type="presParOf" srcId="{44779DF6-C616-4638-B068-B7A8A3B41B81}" destId="{3F1ECE10-A7F6-471B-A130-1106FDF95D2E}" srcOrd="1" destOrd="0" presId="urn:microsoft.com/office/officeart/2018/2/layout/IconVerticalSolidList"/>
    <dgm:cxn modelId="{80010053-B4DD-4AE4-91E3-F122BD55C9E1}" type="presParOf" srcId="{44779DF6-C616-4638-B068-B7A8A3B41B81}" destId="{15FABB48-220B-416A-914A-689DC9F45CF3}" srcOrd="2" destOrd="0" presId="urn:microsoft.com/office/officeart/2018/2/layout/IconVerticalSolidList"/>
    <dgm:cxn modelId="{31408F0E-AC7D-4EFF-8422-1B17EF735292}" type="presParOf" srcId="{15FABB48-220B-416A-914A-689DC9F45CF3}" destId="{CAAC1904-7A90-435C-80F1-2F7D3DF1E515}" srcOrd="0" destOrd="0" presId="urn:microsoft.com/office/officeart/2018/2/layout/IconVerticalSolidList"/>
    <dgm:cxn modelId="{71F71D40-A62E-46A0-AA28-7B25F65C1DDE}" type="presParOf" srcId="{15FABB48-220B-416A-914A-689DC9F45CF3}" destId="{34836D26-56CC-43C9-B159-40ACA2450EA3}" srcOrd="1" destOrd="0" presId="urn:microsoft.com/office/officeart/2018/2/layout/IconVerticalSolidList"/>
    <dgm:cxn modelId="{AA91662B-D931-44D7-8952-C723495A5C88}" type="presParOf" srcId="{15FABB48-220B-416A-914A-689DC9F45CF3}" destId="{DE4DD97E-D34A-41DB-B9EA-D241EF0C2DB6}" srcOrd="2" destOrd="0" presId="urn:microsoft.com/office/officeart/2018/2/layout/IconVerticalSolidList"/>
    <dgm:cxn modelId="{FAA06D34-5BB9-4E71-9141-0AB7E63D0937}" type="presParOf" srcId="{15FABB48-220B-416A-914A-689DC9F45CF3}" destId="{19B62A77-74F5-489A-83F8-9C61F1E4CB13}" srcOrd="3" destOrd="0" presId="urn:microsoft.com/office/officeart/2018/2/layout/IconVerticalSolidList"/>
    <dgm:cxn modelId="{950639F4-429F-4F03-B513-438C14CC642C}" type="presParOf" srcId="{44779DF6-C616-4638-B068-B7A8A3B41B81}" destId="{29ABC06D-8059-4078-9E08-95A242AC6420}" srcOrd="3" destOrd="0" presId="urn:microsoft.com/office/officeart/2018/2/layout/IconVerticalSolidList"/>
    <dgm:cxn modelId="{4A9229BB-6110-461D-87A8-39E0D369CCE5}" type="presParOf" srcId="{44779DF6-C616-4638-B068-B7A8A3B41B81}" destId="{E1130001-5F1B-4849-8DED-C2745BDE6123}" srcOrd="4" destOrd="0" presId="urn:microsoft.com/office/officeart/2018/2/layout/IconVerticalSolidList"/>
    <dgm:cxn modelId="{BCE604CE-3B66-497A-9A42-DF63D71C1294}" type="presParOf" srcId="{E1130001-5F1B-4849-8DED-C2745BDE6123}" destId="{B98E94D9-8C6B-4BF0-8CB6-2AAAE4D46762}" srcOrd="0" destOrd="0" presId="urn:microsoft.com/office/officeart/2018/2/layout/IconVerticalSolidList"/>
    <dgm:cxn modelId="{3AE8FE72-719B-4075-A6D8-408A669E861E}" type="presParOf" srcId="{E1130001-5F1B-4849-8DED-C2745BDE6123}" destId="{ED50658D-0845-4FAE-88C8-8DC6B89CAD6D}" srcOrd="1" destOrd="0" presId="urn:microsoft.com/office/officeart/2018/2/layout/IconVerticalSolidList"/>
    <dgm:cxn modelId="{917A6E50-951A-46C7-907F-AD2FCABB9DBB}" type="presParOf" srcId="{E1130001-5F1B-4849-8DED-C2745BDE6123}" destId="{36AC85E0-6A88-405C-A181-0ABE7FE3E671}" srcOrd="2" destOrd="0" presId="urn:microsoft.com/office/officeart/2018/2/layout/IconVerticalSolidList"/>
    <dgm:cxn modelId="{28F09322-F5F0-42DD-8622-1C7745B6F249}" type="presParOf" srcId="{E1130001-5F1B-4849-8DED-C2745BDE6123}" destId="{46B58F20-119D-4559-B3A5-1C4CA7B99B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EFA5B5-639C-4F4F-867B-D04C9CE76639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226A4C-F2CB-4B40-86DD-A1CE502DE11F}">
      <dgm:prSet/>
      <dgm:spPr/>
      <dgm:t>
        <a:bodyPr/>
        <a:lstStyle/>
        <a:p>
          <a:r>
            <a:rPr lang="en-US" dirty="0"/>
            <a:t>Kathryn Hollifield, STS National Database Manager, Intermacs/Pedimacs</a:t>
          </a:r>
        </a:p>
      </dgm:t>
    </dgm:pt>
    <dgm:pt modelId="{BDC544A8-DC5D-43BF-9AF7-C246F084E06A}" type="parTrans" cxnId="{A4EAC37C-F3D1-413F-90B1-D69F431483A9}">
      <dgm:prSet/>
      <dgm:spPr/>
      <dgm:t>
        <a:bodyPr/>
        <a:lstStyle/>
        <a:p>
          <a:endParaRPr lang="en-US"/>
        </a:p>
      </dgm:t>
    </dgm:pt>
    <dgm:pt modelId="{0EC94B13-311A-486E-A894-0C1E243AF3C4}" type="sibTrans" cxnId="{A4EAC37C-F3D1-413F-90B1-D69F431483A9}">
      <dgm:prSet/>
      <dgm:spPr/>
      <dgm:t>
        <a:bodyPr/>
        <a:lstStyle/>
        <a:p>
          <a:endParaRPr lang="en-US"/>
        </a:p>
      </dgm:t>
    </dgm:pt>
    <dgm:pt modelId="{96F08F61-B6BB-4617-8953-93DEA36A606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khollifield@sts.org</a:t>
          </a:r>
          <a:endParaRPr lang="en-US" dirty="0"/>
        </a:p>
      </dgm:t>
    </dgm:pt>
    <dgm:pt modelId="{7FDC32FF-F0AC-40B8-8711-F26B48A358C2}" type="parTrans" cxnId="{5658832C-C516-4154-AAD1-F03BA3749953}">
      <dgm:prSet/>
      <dgm:spPr/>
      <dgm:t>
        <a:bodyPr/>
        <a:lstStyle/>
        <a:p>
          <a:endParaRPr lang="en-US"/>
        </a:p>
      </dgm:t>
    </dgm:pt>
    <dgm:pt modelId="{5D05F9C1-0C35-4CF5-BFD8-57F1A73BD105}" type="sibTrans" cxnId="{5658832C-C516-4154-AAD1-F03BA3749953}">
      <dgm:prSet/>
      <dgm:spPr/>
      <dgm:t>
        <a:bodyPr/>
        <a:lstStyle/>
        <a:p>
          <a:endParaRPr lang="en-US"/>
        </a:p>
      </dgm:t>
    </dgm:pt>
    <dgm:pt modelId="{414E5203-2487-4682-94F5-948D9D0FDFFE}">
      <dgm:prSet/>
      <dgm:spPr/>
      <dgm:t>
        <a:bodyPr/>
        <a:lstStyle/>
        <a:p>
          <a:r>
            <a:rPr lang="en-US" dirty="0"/>
            <a:t>312-202-5867</a:t>
          </a:r>
        </a:p>
      </dgm:t>
    </dgm:pt>
    <dgm:pt modelId="{506BBEA8-58AC-4604-BD38-F0C1E47BCF86}" type="parTrans" cxnId="{242B6FD4-72EC-422C-ABA5-D3F4C34B94DF}">
      <dgm:prSet/>
      <dgm:spPr/>
      <dgm:t>
        <a:bodyPr/>
        <a:lstStyle/>
        <a:p>
          <a:endParaRPr lang="en-US"/>
        </a:p>
      </dgm:t>
    </dgm:pt>
    <dgm:pt modelId="{C551779A-A5E7-489A-B597-0930947E89AC}" type="sibTrans" cxnId="{242B6FD4-72EC-422C-ABA5-D3F4C34B94DF}">
      <dgm:prSet/>
      <dgm:spPr/>
      <dgm:t>
        <a:bodyPr/>
        <a:lstStyle/>
        <a:p>
          <a:endParaRPr lang="en-US"/>
        </a:p>
      </dgm:t>
    </dgm:pt>
    <dgm:pt modelId="{6828774D-4402-45CD-858F-1416EE86E7D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Patricia Potter, Nursing Informatics , Intermacs/Pedimacs, Kirklin Solutions</a:t>
          </a:r>
        </a:p>
        <a:p>
          <a:r>
            <a:rPr lang="en-US" dirty="0"/>
            <a:t>)</a:t>
          </a:r>
        </a:p>
      </dgm:t>
    </dgm:pt>
    <dgm:pt modelId="{2C937B9C-8DC4-41B1-8833-8210CC832C82}" type="parTrans" cxnId="{17325849-9F6C-4423-8C6C-4CE70C7E109B}">
      <dgm:prSet/>
      <dgm:spPr/>
      <dgm:t>
        <a:bodyPr/>
        <a:lstStyle/>
        <a:p>
          <a:endParaRPr lang="en-US"/>
        </a:p>
      </dgm:t>
    </dgm:pt>
    <dgm:pt modelId="{4834991A-4CE6-4EEF-815A-445BED3905DD}" type="sibTrans" cxnId="{17325849-9F6C-4423-8C6C-4CE70C7E109B}">
      <dgm:prSet/>
      <dgm:spPr/>
      <dgm:t>
        <a:bodyPr/>
        <a:lstStyle/>
        <a:p>
          <a:endParaRPr lang="en-US"/>
        </a:p>
      </dgm:t>
    </dgm:pt>
    <dgm:pt modelId="{6D1798E1-8839-4736-8D5C-A0FDE6C18F0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patriciapotter@kirso.net</a:t>
          </a:r>
          <a:endParaRPr lang="en-US" dirty="0"/>
        </a:p>
      </dgm:t>
    </dgm:pt>
    <dgm:pt modelId="{FA54D4BC-F317-4EB4-A4F6-5B00E5BDD41E}" type="parTrans" cxnId="{13DE9B12-A42E-4CB1-9A2A-85FCD96A5977}">
      <dgm:prSet/>
      <dgm:spPr/>
      <dgm:t>
        <a:bodyPr/>
        <a:lstStyle/>
        <a:p>
          <a:endParaRPr lang="en-US"/>
        </a:p>
      </dgm:t>
    </dgm:pt>
    <dgm:pt modelId="{9006CEB9-F230-4CB2-AE38-CE412A87C4F9}" type="sibTrans" cxnId="{13DE9B12-A42E-4CB1-9A2A-85FCD96A5977}">
      <dgm:prSet/>
      <dgm:spPr/>
      <dgm:t>
        <a:bodyPr/>
        <a:lstStyle/>
        <a:p>
          <a:endParaRPr lang="en-US"/>
        </a:p>
      </dgm:t>
    </dgm:pt>
    <dgm:pt modelId="{083A474C-EF5A-4948-B690-1139FFD6BD0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Maceocleggett@kirso.net</a:t>
          </a:r>
          <a:endParaRPr lang="en-US" dirty="0"/>
        </a:p>
      </dgm:t>
    </dgm:pt>
    <dgm:pt modelId="{F2EA66B2-F53F-4D10-8D37-EA9E9E860085}" type="parTrans" cxnId="{D9A9A1E9-EC10-49DF-A853-BC0CA243F6B8}">
      <dgm:prSet/>
      <dgm:spPr/>
      <dgm:t>
        <a:bodyPr/>
        <a:lstStyle/>
        <a:p>
          <a:endParaRPr lang="en-US"/>
        </a:p>
      </dgm:t>
    </dgm:pt>
    <dgm:pt modelId="{C07D60A1-AD9E-4992-8040-1FF671D4D44B}" type="sibTrans" cxnId="{D9A9A1E9-EC10-49DF-A853-BC0CA243F6B8}">
      <dgm:prSet/>
      <dgm:spPr/>
      <dgm:t>
        <a:bodyPr/>
        <a:lstStyle/>
        <a:p>
          <a:endParaRPr lang="en-US"/>
        </a:p>
      </dgm:t>
    </dgm:pt>
    <dgm:pt modelId="{AC2FDA4B-87D9-4A38-809D-A8D96A935934}">
      <dgm:prSet/>
      <dgm:spPr/>
      <dgm:t>
        <a:bodyPr/>
        <a:lstStyle/>
        <a:p>
          <a:endParaRPr lang="en-US" dirty="0"/>
        </a:p>
      </dgm:t>
    </dgm:pt>
    <dgm:pt modelId="{DF4A621F-22B0-43CE-ADD2-003F92C8694B}" type="parTrans" cxnId="{66A16142-0E47-4238-B987-AC94A745BCBE}">
      <dgm:prSet/>
      <dgm:spPr/>
      <dgm:t>
        <a:bodyPr/>
        <a:lstStyle/>
        <a:p>
          <a:endParaRPr lang="en-US"/>
        </a:p>
      </dgm:t>
    </dgm:pt>
    <dgm:pt modelId="{BC32E9D4-AB62-4F7D-BD5C-1100B710035C}" type="sibTrans" cxnId="{66A16142-0E47-4238-B987-AC94A745BCBE}">
      <dgm:prSet/>
      <dgm:spPr/>
      <dgm:t>
        <a:bodyPr/>
        <a:lstStyle/>
        <a:p>
          <a:endParaRPr lang="en-US"/>
        </a:p>
      </dgm:t>
    </dgm:pt>
    <dgm:pt modelId="{F3740E93-FFD5-41EB-A8DE-B08A51FEC52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Reporting Resources</a:t>
          </a:r>
        </a:p>
      </dgm:t>
    </dgm:pt>
    <dgm:pt modelId="{CFE05F9E-67E2-4B13-A544-6D836443248D}" type="sibTrans" cxnId="{E68EAA3B-0AD2-41AC-81E6-76EE5FE7DC6C}">
      <dgm:prSet/>
      <dgm:spPr/>
      <dgm:t>
        <a:bodyPr/>
        <a:lstStyle/>
        <a:p>
          <a:endParaRPr lang="en-US"/>
        </a:p>
      </dgm:t>
    </dgm:pt>
    <dgm:pt modelId="{14FC83EB-1590-43B3-8EA8-719D4C2CE33C}" type="parTrans" cxnId="{E68EAA3B-0AD2-41AC-81E6-76EE5FE7DC6C}">
      <dgm:prSet/>
      <dgm:spPr/>
      <dgm:t>
        <a:bodyPr/>
        <a:lstStyle/>
        <a:p>
          <a:endParaRPr lang="en-US"/>
        </a:p>
      </dgm:t>
    </dgm:pt>
    <dgm:pt modelId="{E1CC4627-A50A-43C4-83E5-4BA88CD107D1}">
      <dgm:prSet/>
      <dgm:spPr/>
      <dgm:t>
        <a:bodyPr/>
        <a:lstStyle/>
        <a:p>
          <a:endParaRPr lang="en-US" dirty="0"/>
        </a:p>
      </dgm:t>
    </dgm:pt>
    <dgm:pt modelId="{EC32A06F-266E-4AA1-AF39-7F8A9D9236A9}" type="parTrans" cxnId="{7C0628F2-CF4B-408A-BFC4-D7AEA6832C4D}">
      <dgm:prSet/>
      <dgm:spPr/>
      <dgm:t>
        <a:bodyPr/>
        <a:lstStyle/>
        <a:p>
          <a:endParaRPr lang="en-US"/>
        </a:p>
      </dgm:t>
    </dgm:pt>
    <dgm:pt modelId="{EE0D3B38-B7C1-47CF-963D-ED2C0EAABD91}" type="sibTrans" cxnId="{7C0628F2-CF4B-408A-BFC4-D7AEA6832C4D}">
      <dgm:prSet/>
      <dgm:spPr/>
      <dgm:t>
        <a:bodyPr/>
        <a:lstStyle/>
        <a:p>
          <a:endParaRPr lang="en-US"/>
        </a:p>
      </dgm:t>
    </dgm:pt>
    <dgm:pt modelId="{980C3D1E-9E93-4B0E-AC90-CCABF286E882}" type="pres">
      <dgm:prSet presAssocID="{D1EFA5B5-639C-4F4F-867B-D04C9CE76639}" presName="Name0" presStyleCnt="0">
        <dgm:presLayoutVars>
          <dgm:dir/>
          <dgm:animLvl val="lvl"/>
          <dgm:resizeHandles val="exact"/>
        </dgm:presLayoutVars>
      </dgm:prSet>
      <dgm:spPr/>
    </dgm:pt>
    <dgm:pt modelId="{CF12FC3A-AF3C-4C8C-8CCF-B523AFDFFCB4}" type="pres">
      <dgm:prSet presAssocID="{C5226A4C-F2CB-4B40-86DD-A1CE502DE11F}" presName="composite" presStyleCnt="0"/>
      <dgm:spPr/>
    </dgm:pt>
    <dgm:pt modelId="{20EE5857-9EE1-4CAF-93AA-4AFDD15127CA}" type="pres">
      <dgm:prSet presAssocID="{C5226A4C-F2CB-4B40-86DD-A1CE502DE11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7892282-717F-42C2-ACAA-1632BD01BA6D}" type="pres">
      <dgm:prSet presAssocID="{C5226A4C-F2CB-4B40-86DD-A1CE502DE11F}" presName="desTx" presStyleLbl="alignAccFollowNode1" presStyleIdx="0" presStyleCnt="3">
        <dgm:presLayoutVars>
          <dgm:bulletEnabled val="1"/>
        </dgm:presLayoutVars>
      </dgm:prSet>
      <dgm:spPr/>
    </dgm:pt>
    <dgm:pt modelId="{C3863CCD-509D-45DB-B745-28FF2074029D}" type="pres">
      <dgm:prSet presAssocID="{0EC94B13-311A-486E-A894-0C1E243AF3C4}" presName="space" presStyleCnt="0"/>
      <dgm:spPr/>
    </dgm:pt>
    <dgm:pt modelId="{19910368-EB05-49A4-8283-FC5CD049C0F9}" type="pres">
      <dgm:prSet presAssocID="{6828774D-4402-45CD-858F-1416EE86E7D8}" presName="composite" presStyleCnt="0"/>
      <dgm:spPr/>
    </dgm:pt>
    <dgm:pt modelId="{0D29B4EA-2B56-4AB8-9E2C-C4092A06BB60}" type="pres">
      <dgm:prSet presAssocID="{6828774D-4402-45CD-858F-1416EE86E7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D67A62-D525-416F-998F-BEA257168ABD}" type="pres">
      <dgm:prSet presAssocID="{6828774D-4402-45CD-858F-1416EE86E7D8}" presName="desTx" presStyleLbl="alignAccFollowNode1" presStyleIdx="1" presStyleCnt="3" custLinFactNeighborX="-2883">
        <dgm:presLayoutVars>
          <dgm:bulletEnabled val="1"/>
        </dgm:presLayoutVars>
      </dgm:prSet>
      <dgm:spPr/>
    </dgm:pt>
    <dgm:pt modelId="{16B913B9-35AC-4C66-9822-C0B74A4B86B1}" type="pres">
      <dgm:prSet presAssocID="{4834991A-4CE6-4EEF-815A-445BED3905DD}" presName="space" presStyleCnt="0"/>
      <dgm:spPr/>
    </dgm:pt>
    <dgm:pt modelId="{7DFC164A-929B-4A96-8EB2-B516DB025C5B}" type="pres">
      <dgm:prSet presAssocID="{F3740E93-FFD5-41EB-A8DE-B08A51FEC52A}" presName="composite" presStyleCnt="0"/>
      <dgm:spPr/>
    </dgm:pt>
    <dgm:pt modelId="{CA0135EA-F0B9-4D32-8C05-7D3A45A90F65}" type="pres">
      <dgm:prSet presAssocID="{F3740E93-FFD5-41EB-A8DE-B08A51FEC5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0FCB6FF-AA5D-4017-8248-4CC400505E0B}" type="pres">
      <dgm:prSet presAssocID="{F3740E93-FFD5-41EB-A8DE-B08A51FEC5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09E9104-681E-4E03-941F-95402C57FD3F}" type="presOf" srcId="{083A474C-EF5A-4948-B690-1139FFD6BD0C}" destId="{50FCB6FF-AA5D-4017-8248-4CC400505E0B}" srcOrd="0" destOrd="0" presId="urn:microsoft.com/office/officeart/2005/8/layout/hList1"/>
    <dgm:cxn modelId="{B1034A0B-3AEA-43C0-87EB-AD812C550D62}" type="presOf" srcId="{E1CC4627-A50A-43C4-83E5-4BA88CD107D1}" destId="{50FCB6FF-AA5D-4017-8248-4CC400505E0B}" srcOrd="0" destOrd="1" presId="urn:microsoft.com/office/officeart/2005/8/layout/hList1"/>
    <dgm:cxn modelId="{13DE9B12-A42E-4CB1-9A2A-85FCD96A5977}" srcId="{6828774D-4402-45CD-858F-1416EE86E7D8}" destId="{6D1798E1-8839-4736-8D5C-A0FDE6C18F06}" srcOrd="0" destOrd="0" parTransId="{FA54D4BC-F317-4EB4-A4F6-5B00E5BDD41E}" sibTransId="{9006CEB9-F230-4CB2-AE38-CE412A87C4F9}"/>
    <dgm:cxn modelId="{9A78081D-0D7F-444C-8BB2-EE79802EF2AB}" type="presOf" srcId="{C5226A4C-F2CB-4B40-86DD-A1CE502DE11F}" destId="{20EE5857-9EE1-4CAF-93AA-4AFDD15127CA}" srcOrd="0" destOrd="0" presId="urn:microsoft.com/office/officeart/2005/8/layout/hList1"/>
    <dgm:cxn modelId="{5658832C-C516-4154-AAD1-F03BA3749953}" srcId="{C5226A4C-F2CB-4B40-86DD-A1CE502DE11F}" destId="{96F08F61-B6BB-4617-8953-93DEA36A6066}" srcOrd="0" destOrd="0" parTransId="{7FDC32FF-F0AC-40B8-8711-F26B48A358C2}" sibTransId="{5D05F9C1-0C35-4CF5-BFD8-57F1A73BD105}"/>
    <dgm:cxn modelId="{E68EAA3B-0AD2-41AC-81E6-76EE5FE7DC6C}" srcId="{D1EFA5B5-639C-4F4F-867B-D04C9CE76639}" destId="{F3740E93-FFD5-41EB-A8DE-B08A51FEC52A}" srcOrd="2" destOrd="0" parTransId="{14FC83EB-1590-43B3-8EA8-719D4C2CE33C}" sibTransId="{CFE05F9E-67E2-4B13-A544-6D836443248D}"/>
    <dgm:cxn modelId="{CFAED73E-F846-438F-AD23-2CBD8E8A1E70}" type="presOf" srcId="{6D1798E1-8839-4736-8D5C-A0FDE6C18F06}" destId="{62D67A62-D525-416F-998F-BEA257168ABD}" srcOrd="0" destOrd="0" presId="urn:microsoft.com/office/officeart/2005/8/layout/hList1"/>
    <dgm:cxn modelId="{10010E60-D5AA-4435-AB3F-43B2F413B3ED}" type="presOf" srcId="{6828774D-4402-45CD-858F-1416EE86E7D8}" destId="{0D29B4EA-2B56-4AB8-9E2C-C4092A06BB60}" srcOrd="0" destOrd="0" presId="urn:microsoft.com/office/officeart/2005/8/layout/hList1"/>
    <dgm:cxn modelId="{66A16142-0E47-4238-B987-AC94A745BCBE}" srcId="{6828774D-4402-45CD-858F-1416EE86E7D8}" destId="{AC2FDA4B-87D9-4A38-809D-A8D96A935934}" srcOrd="1" destOrd="0" parTransId="{DF4A621F-22B0-43CE-ADD2-003F92C8694B}" sibTransId="{BC32E9D4-AB62-4F7D-BD5C-1100B710035C}"/>
    <dgm:cxn modelId="{17325849-9F6C-4423-8C6C-4CE70C7E109B}" srcId="{D1EFA5B5-639C-4F4F-867B-D04C9CE76639}" destId="{6828774D-4402-45CD-858F-1416EE86E7D8}" srcOrd="1" destOrd="0" parTransId="{2C937B9C-8DC4-41B1-8833-8210CC832C82}" sibTransId="{4834991A-4CE6-4EEF-815A-445BED3905DD}"/>
    <dgm:cxn modelId="{A4EAC37C-F3D1-413F-90B1-D69F431483A9}" srcId="{D1EFA5B5-639C-4F4F-867B-D04C9CE76639}" destId="{C5226A4C-F2CB-4B40-86DD-A1CE502DE11F}" srcOrd="0" destOrd="0" parTransId="{BDC544A8-DC5D-43BF-9AF7-C246F084E06A}" sibTransId="{0EC94B13-311A-486E-A894-0C1E243AF3C4}"/>
    <dgm:cxn modelId="{10D28F85-00B5-492D-9118-A166A0925C06}" type="presOf" srcId="{F3740E93-FFD5-41EB-A8DE-B08A51FEC52A}" destId="{CA0135EA-F0B9-4D32-8C05-7D3A45A90F65}" srcOrd="0" destOrd="0" presId="urn:microsoft.com/office/officeart/2005/8/layout/hList1"/>
    <dgm:cxn modelId="{6AB52A9C-109E-41D7-A81F-0E87E0F22A45}" type="presOf" srcId="{D1EFA5B5-639C-4F4F-867B-D04C9CE76639}" destId="{980C3D1E-9E93-4B0E-AC90-CCABF286E882}" srcOrd="0" destOrd="0" presId="urn:microsoft.com/office/officeart/2005/8/layout/hList1"/>
    <dgm:cxn modelId="{52D2B4A6-5F01-4258-BDB3-D94099AE1F03}" type="presOf" srcId="{AC2FDA4B-87D9-4A38-809D-A8D96A935934}" destId="{62D67A62-D525-416F-998F-BEA257168ABD}" srcOrd="0" destOrd="1" presId="urn:microsoft.com/office/officeart/2005/8/layout/hList1"/>
    <dgm:cxn modelId="{50DA50A8-EE7A-43EC-BE85-EE4174BB4254}" type="presOf" srcId="{96F08F61-B6BB-4617-8953-93DEA36A6066}" destId="{67892282-717F-42C2-ACAA-1632BD01BA6D}" srcOrd="0" destOrd="0" presId="urn:microsoft.com/office/officeart/2005/8/layout/hList1"/>
    <dgm:cxn modelId="{242B6FD4-72EC-422C-ABA5-D3F4C34B94DF}" srcId="{C5226A4C-F2CB-4B40-86DD-A1CE502DE11F}" destId="{414E5203-2487-4682-94F5-948D9D0FDFFE}" srcOrd="1" destOrd="0" parTransId="{506BBEA8-58AC-4604-BD38-F0C1E47BCF86}" sibTransId="{C551779A-A5E7-489A-B597-0930947E89AC}"/>
    <dgm:cxn modelId="{D9A9A1E9-EC10-49DF-A853-BC0CA243F6B8}" srcId="{F3740E93-FFD5-41EB-A8DE-B08A51FEC52A}" destId="{083A474C-EF5A-4948-B690-1139FFD6BD0C}" srcOrd="0" destOrd="0" parTransId="{F2EA66B2-F53F-4D10-8D37-EA9E9E860085}" sibTransId="{C07D60A1-AD9E-4992-8040-1FF671D4D44B}"/>
    <dgm:cxn modelId="{7C0628F2-CF4B-408A-BFC4-D7AEA6832C4D}" srcId="{F3740E93-FFD5-41EB-A8DE-B08A51FEC52A}" destId="{E1CC4627-A50A-43C4-83E5-4BA88CD107D1}" srcOrd="1" destOrd="0" parTransId="{EC32A06F-266E-4AA1-AF39-7F8A9D9236A9}" sibTransId="{EE0D3B38-B7C1-47CF-963D-ED2C0EAABD91}"/>
    <dgm:cxn modelId="{AA39E4F6-D9EC-4CAA-9F9C-B35DB7EE65B2}" type="presOf" srcId="{414E5203-2487-4682-94F5-948D9D0FDFFE}" destId="{67892282-717F-42C2-ACAA-1632BD01BA6D}" srcOrd="0" destOrd="1" presId="urn:microsoft.com/office/officeart/2005/8/layout/hList1"/>
    <dgm:cxn modelId="{BA2AE926-692D-4A50-8B06-A156507DC88D}" type="presParOf" srcId="{980C3D1E-9E93-4B0E-AC90-CCABF286E882}" destId="{CF12FC3A-AF3C-4C8C-8CCF-B523AFDFFCB4}" srcOrd="0" destOrd="0" presId="urn:microsoft.com/office/officeart/2005/8/layout/hList1"/>
    <dgm:cxn modelId="{4AE64283-1911-4A94-B724-699844BBEE56}" type="presParOf" srcId="{CF12FC3A-AF3C-4C8C-8CCF-B523AFDFFCB4}" destId="{20EE5857-9EE1-4CAF-93AA-4AFDD15127CA}" srcOrd="0" destOrd="0" presId="urn:microsoft.com/office/officeart/2005/8/layout/hList1"/>
    <dgm:cxn modelId="{7FAE28BF-B307-4850-A508-19BE190FC3BF}" type="presParOf" srcId="{CF12FC3A-AF3C-4C8C-8CCF-B523AFDFFCB4}" destId="{67892282-717F-42C2-ACAA-1632BD01BA6D}" srcOrd="1" destOrd="0" presId="urn:microsoft.com/office/officeart/2005/8/layout/hList1"/>
    <dgm:cxn modelId="{16862A37-73C2-4A31-BF11-A4B1186F2E35}" type="presParOf" srcId="{980C3D1E-9E93-4B0E-AC90-CCABF286E882}" destId="{C3863CCD-509D-45DB-B745-28FF2074029D}" srcOrd="1" destOrd="0" presId="urn:microsoft.com/office/officeart/2005/8/layout/hList1"/>
    <dgm:cxn modelId="{F9B8286E-EF4C-4CE2-AAFF-911F6021128B}" type="presParOf" srcId="{980C3D1E-9E93-4B0E-AC90-CCABF286E882}" destId="{19910368-EB05-49A4-8283-FC5CD049C0F9}" srcOrd="2" destOrd="0" presId="urn:microsoft.com/office/officeart/2005/8/layout/hList1"/>
    <dgm:cxn modelId="{CA8CFD9C-83D1-4970-8BEE-7CBC7E6A72EB}" type="presParOf" srcId="{19910368-EB05-49A4-8283-FC5CD049C0F9}" destId="{0D29B4EA-2B56-4AB8-9E2C-C4092A06BB60}" srcOrd="0" destOrd="0" presId="urn:microsoft.com/office/officeart/2005/8/layout/hList1"/>
    <dgm:cxn modelId="{DD33D23C-4E52-4FE2-B88E-C9956A25D1C3}" type="presParOf" srcId="{19910368-EB05-49A4-8283-FC5CD049C0F9}" destId="{62D67A62-D525-416F-998F-BEA257168ABD}" srcOrd="1" destOrd="0" presId="urn:microsoft.com/office/officeart/2005/8/layout/hList1"/>
    <dgm:cxn modelId="{4BF1543B-7735-4792-AFB3-91627A14490C}" type="presParOf" srcId="{980C3D1E-9E93-4B0E-AC90-CCABF286E882}" destId="{16B913B9-35AC-4C66-9822-C0B74A4B86B1}" srcOrd="3" destOrd="0" presId="urn:microsoft.com/office/officeart/2005/8/layout/hList1"/>
    <dgm:cxn modelId="{766EBD4E-90FA-4539-A6CC-D410845904A1}" type="presParOf" srcId="{980C3D1E-9E93-4B0E-AC90-CCABF286E882}" destId="{7DFC164A-929B-4A96-8EB2-B516DB025C5B}" srcOrd="4" destOrd="0" presId="urn:microsoft.com/office/officeart/2005/8/layout/hList1"/>
    <dgm:cxn modelId="{8BF1B3AB-2ED3-4362-99E1-1CC0806E30EB}" type="presParOf" srcId="{7DFC164A-929B-4A96-8EB2-B516DB025C5B}" destId="{CA0135EA-F0B9-4D32-8C05-7D3A45A90F65}" srcOrd="0" destOrd="0" presId="urn:microsoft.com/office/officeart/2005/8/layout/hList1"/>
    <dgm:cxn modelId="{1FF18669-2267-4240-AE3A-061DB39256E6}" type="presParOf" srcId="{7DFC164A-929B-4A96-8EB2-B516DB025C5B}" destId="{50FCB6FF-AA5D-4017-8248-4CC400505E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11A1B-25E0-4A9F-8AC3-BD0835CAE8D2}">
      <dsp:nvSpPr>
        <dsp:cNvPr id="0" name=""/>
        <dsp:cNvSpPr/>
      </dsp:nvSpPr>
      <dsp:spPr>
        <a:xfrm>
          <a:off x="0" y="11527"/>
          <a:ext cx="6715057" cy="13911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0" strike="noStrike" kern="1200" dirty="0" err="1">
              <a:solidFill>
                <a:schemeClr val="bg1"/>
              </a:solidFill>
              <a:latin typeface="Calibri"/>
              <a:cs typeface="Calibri"/>
            </a:rPr>
            <a:t>ReportingWebinar</a:t>
          </a:r>
          <a:endParaRPr lang="en-US" sz="5800" b="0" strike="noStrike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67909" y="79436"/>
        <a:ext cx="6579239" cy="1255312"/>
      </dsp:txXfrm>
    </dsp:sp>
    <dsp:sp modelId="{579EC54F-8391-4AE2-A392-C5A47C768F26}">
      <dsp:nvSpPr>
        <dsp:cNvPr id="0" name=""/>
        <dsp:cNvSpPr/>
      </dsp:nvSpPr>
      <dsp:spPr>
        <a:xfrm>
          <a:off x="0" y="1402657"/>
          <a:ext cx="6715057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3" tIns="73660" rIns="412496" bIns="73660" numCol="1" spcCol="1270" anchor="t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b="0" strike="noStrike" kern="1200" dirty="0">
              <a:solidFill>
                <a:schemeClr val="tx1"/>
              </a:solidFill>
              <a:latin typeface="Calibri"/>
              <a:cs typeface="Calibri"/>
            </a:rPr>
            <a:t>April 18@ 2pmCT</a:t>
          </a:r>
        </a:p>
      </dsp:txBody>
      <dsp:txXfrm>
        <a:off x="0" y="1402657"/>
        <a:ext cx="6715057" cy="960480"/>
      </dsp:txXfrm>
    </dsp:sp>
    <dsp:sp modelId="{F6227590-251E-4831-A008-944B4D7D5FF8}">
      <dsp:nvSpPr>
        <dsp:cNvPr id="0" name=""/>
        <dsp:cNvSpPr/>
      </dsp:nvSpPr>
      <dsp:spPr>
        <a:xfrm>
          <a:off x="0" y="2363138"/>
          <a:ext cx="6715057" cy="13911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b="0" strike="noStrike" kern="1200" dirty="0">
              <a:solidFill>
                <a:schemeClr val="bg1"/>
              </a:solidFill>
              <a:latin typeface="Calibri"/>
              <a:cs typeface="Calibri"/>
            </a:rPr>
            <a:t>Monthly Webinar</a:t>
          </a:r>
        </a:p>
      </dsp:txBody>
      <dsp:txXfrm>
        <a:off x="67909" y="2431047"/>
        <a:ext cx="6579239" cy="1255312"/>
      </dsp:txXfrm>
    </dsp:sp>
    <dsp:sp modelId="{E542A837-7578-4D05-A583-696C0DBC3367}">
      <dsp:nvSpPr>
        <dsp:cNvPr id="0" name=""/>
        <dsp:cNvSpPr/>
      </dsp:nvSpPr>
      <dsp:spPr>
        <a:xfrm>
          <a:off x="0" y="3754268"/>
          <a:ext cx="6715057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203" tIns="73660" rIns="412496" bIns="73660" numCol="1" spcCol="1270" anchor="t" anchorCtr="0">
          <a:noAutofit/>
        </a:bodyPr>
        <a:lstStyle/>
        <a:p>
          <a:pPr marL="285750" lvl="1" indent="-285750" algn="l" defTabSz="2000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500" b="0" strike="noStrike" kern="1200" dirty="0">
              <a:solidFill>
                <a:schemeClr val="tx1"/>
              </a:solidFill>
              <a:latin typeface="Calibri"/>
              <a:cs typeface="Calibri"/>
            </a:rPr>
            <a:t>February 28 @ 1:00CT</a:t>
          </a:r>
        </a:p>
      </dsp:txBody>
      <dsp:txXfrm>
        <a:off x="0" y="3754268"/>
        <a:ext cx="6715057" cy="960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06ED-60BD-458B-B8C2-B5FECEA5A63F}">
      <dsp:nvSpPr>
        <dsp:cNvPr id="0" name=""/>
        <dsp:cNvSpPr/>
      </dsp:nvSpPr>
      <dsp:spPr>
        <a:xfrm>
          <a:off x="0" y="510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8FA46D-A476-4FCC-967E-13FECC321BB6}">
      <dsp:nvSpPr>
        <dsp:cNvPr id="0" name=""/>
        <dsp:cNvSpPr/>
      </dsp:nvSpPr>
      <dsp:spPr>
        <a:xfrm>
          <a:off x="361655" y="269511"/>
          <a:ext cx="657555" cy="657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FDE40-1E0B-4640-8F8A-5E56BA2EC95C}">
      <dsp:nvSpPr>
        <dsp:cNvPr id="0" name=""/>
        <dsp:cNvSpPr/>
      </dsp:nvSpPr>
      <dsp:spPr>
        <a:xfrm>
          <a:off x="1380867" y="510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Please use the Q&amp;A Function. </a:t>
          </a:r>
        </a:p>
      </dsp:txBody>
      <dsp:txXfrm>
        <a:off x="1380867" y="510"/>
        <a:ext cx="5742183" cy="1195556"/>
      </dsp:txXfrm>
    </dsp:sp>
    <dsp:sp modelId="{CAAC1904-7A90-435C-80F1-2F7D3DF1E515}">
      <dsp:nvSpPr>
        <dsp:cNvPr id="0" name=""/>
        <dsp:cNvSpPr/>
      </dsp:nvSpPr>
      <dsp:spPr>
        <a:xfrm>
          <a:off x="0" y="1494956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836D26-56CC-43C9-B159-40ACA2450EA3}">
      <dsp:nvSpPr>
        <dsp:cNvPr id="0" name=""/>
        <dsp:cNvSpPr/>
      </dsp:nvSpPr>
      <dsp:spPr>
        <a:xfrm>
          <a:off x="361655" y="1763956"/>
          <a:ext cx="657555" cy="657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62A77-74F5-489A-83F8-9C61F1E4CB13}">
      <dsp:nvSpPr>
        <dsp:cNvPr id="0" name=""/>
        <dsp:cNvSpPr/>
      </dsp:nvSpPr>
      <dsp:spPr>
        <a:xfrm>
          <a:off x="1380867" y="1494956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will answer as many questions as possible.</a:t>
          </a:r>
        </a:p>
      </dsp:txBody>
      <dsp:txXfrm>
        <a:off x="1380867" y="1494956"/>
        <a:ext cx="5742183" cy="1195556"/>
      </dsp:txXfrm>
    </dsp:sp>
    <dsp:sp modelId="{B98E94D9-8C6B-4BF0-8CB6-2AAAE4D46762}">
      <dsp:nvSpPr>
        <dsp:cNvPr id="0" name=""/>
        <dsp:cNvSpPr/>
      </dsp:nvSpPr>
      <dsp:spPr>
        <a:xfrm>
          <a:off x="0" y="2989401"/>
          <a:ext cx="7123051" cy="1195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50658D-0845-4FAE-88C8-8DC6B89CAD6D}">
      <dsp:nvSpPr>
        <dsp:cNvPr id="0" name=""/>
        <dsp:cNvSpPr/>
      </dsp:nvSpPr>
      <dsp:spPr>
        <a:xfrm>
          <a:off x="361655" y="3258401"/>
          <a:ext cx="657555" cy="657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58F20-119D-4559-B3A5-1C4CA7B99BEE}">
      <dsp:nvSpPr>
        <dsp:cNvPr id="0" name=""/>
        <dsp:cNvSpPr/>
      </dsp:nvSpPr>
      <dsp:spPr>
        <a:xfrm>
          <a:off x="1380867" y="2989401"/>
          <a:ext cx="5742183" cy="119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30" tIns="126530" rIns="126530" bIns="1265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encourage your feedback and want to hear from you!</a:t>
          </a:r>
        </a:p>
      </dsp:txBody>
      <dsp:txXfrm>
        <a:off x="1380867" y="2989401"/>
        <a:ext cx="5742183" cy="1195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E5857-9EE1-4CAF-93AA-4AFDD15127CA}">
      <dsp:nvSpPr>
        <dsp:cNvPr id="0" name=""/>
        <dsp:cNvSpPr/>
      </dsp:nvSpPr>
      <dsp:spPr>
        <a:xfrm>
          <a:off x="3286" y="1263471"/>
          <a:ext cx="3203971" cy="11228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Kathryn Hollifield, STS National Database Manager, Intermacs/Pedimacs</a:t>
          </a:r>
        </a:p>
      </dsp:txBody>
      <dsp:txXfrm>
        <a:off x="3286" y="1263471"/>
        <a:ext cx="3203971" cy="1122881"/>
      </dsp:txXfrm>
    </dsp:sp>
    <dsp:sp modelId="{67892282-717F-42C2-ACAA-1632BD01BA6D}">
      <dsp:nvSpPr>
        <dsp:cNvPr id="0" name=""/>
        <dsp:cNvSpPr/>
      </dsp:nvSpPr>
      <dsp:spPr>
        <a:xfrm>
          <a:off x="3286" y="2386352"/>
          <a:ext cx="3203971" cy="7027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hlinkClick xmlns:r="http://schemas.openxmlformats.org/officeDocument/2006/relationships" r:id="rId1"/>
            </a:rPr>
            <a:t>khollifield@sts.org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312-202-5867</a:t>
          </a:r>
        </a:p>
      </dsp:txBody>
      <dsp:txXfrm>
        <a:off x="3286" y="2386352"/>
        <a:ext cx="3203971" cy="702720"/>
      </dsp:txXfrm>
    </dsp:sp>
    <dsp:sp modelId="{0D29B4EA-2B56-4AB8-9E2C-C4092A06BB60}">
      <dsp:nvSpPr>
        <dsp:cNvPr id="0" name=""/>
        <dsp:cNvSpPr/>
      </dsp:nvSpPr>
      <dsp:spPr>
        <a:xfrm>
          <a:off x="3655814" y="1263471"/>
          <a:ext cx="3203971" cy="112288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Patricia Potter, Nursing Informatics , Intermacs/Pedimacs, Kirklin Solutions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)</a:t>
          </a:r>
        </a:p>
      </dsp:txBody>
      <dsp:txXfrm>
        <a:off x="3655814" y="1263471"/>
        <a:ext cx="3203971" cy="1122881"/>
      </dsp:txXfrm>
    </dsp:sp>
    <dsp:sp modelId="{62D67A62-D525-416F-998F-BEA257168ABD}">
      <dsp:nvSpPr>
        <dsp:cNvPr id="0" name=""/>
        <dsp:cNvSpPr/>
      </dsp:nvSpPr>
      <dsp:spPr>
        <a:xfrm>
          <a:off x="3563443" y="2386352"/>
          <a:ext cx="3203971" cy="702720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hlinkClick xmlns:r="http://schemas.openxmlformats.org/officeDocument/2006/relationships" r:id="rId2"/>
            </a:rPr>
            <a:t>patriciapotter@kirso.net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563443" y="2386352"/>
        <a:ext cx="3203971" cy="702720"/>
      </dsp:txXfrm>
    </dsp:sp>
    <dsp:sp modelId="{CA0135EA-F0B9-4D32-8C05-7D3A45A90F65}">
      <dsp:nvSpPr>
        <dsp:cNvPr id="0" name=""/>
        <dsp:cNvSpPr/>
      </dsp:nvSpPr>
      <dsp:spPr>
        <a:xfrm>
          <a:off x="7308342" y="1263471"/>
          <a:ext cx="3203971" cy="112288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Reporting Resources</a:t>
          </a:r>
        </a:p>
      </dsp:txBody>
      <dsp:txXfrm>
        <a:off x="7308342" y="1263471"/>
        <a:ext cx="3203971" cy="1122881"/>
      </dsp:txXfrm>
    </dsp:sp>
    <dsp:sp modelId="{50FCB6FF-AA5D-4017-8248-4CC400505E0B}">
      <dsp:nvSpPr>
        <dsp:cNvPr id="0" name=""/>
        <dsp:cNvSpPr/>
      </dsp:nvSpPr>
      <dsp:spPr>
        <a:xfrm>
          <a:off x="7308342" y="2386352"/>
          <a:ext cx="3203971" cy="70272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hlinkClick xmlns:r="http://schemas.openxmlformats.org/officeDocument/2006/relationships" r:id="rId3"/>
            </a:rPr>
            <a:t>Maceocleggett@kirso.net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7308342" y="2386352"/>
        <a:ext cx="3203971" cy="70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8D93-C40A-4591-84BC-F8E0AC10380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0656-A23F-4222-B890-8950DF946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8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1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1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9F4CB-E21A-4A9F-B860-2E09490522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3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9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6B4A-F366-4792-8B95-853A4C62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060F0-58E8-4018-BA75-B0CF8222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6339-2B53-4905-85ED-2F448B6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7E7D-2A43-46D4-B1A3-4BBAD156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8A257-2B57-4F93-83B0-C6065D8F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3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A6C8D-1F55-4868-975B-00B85669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C1BFA-AAE9-4337-91D5-1C5902F0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7CEA0-7CA8-4097-AAA9-F350C4E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129B-CE8A-48F1-A046-1F9B0ADC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DFF14-0051-4477-8BD4-881EDB0D2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4BF87-A001-46DF-925D-A4D9C5EC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3E4D-E010-4104-B75F-0BF7E0A2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AFDC-CFE3-473E-A691-A077903936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BAD5A-2549-4DE9-A662-F809AB3C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E6A1-B692-427E-BDD5-E34A025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F436-41B4-4242-9272-4291C0E9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A2FDC-792C-48F7-91F8-EA4380EF5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A7FC-BCCC-4D7B-93DE-B0DEC5A3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D0B0F-E0C9-4E1D-80AD-BC09E41B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42969-CB14-4B80-90E2-8470C33F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11E7-6F5A-4306-84D8-9129B47E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57C8-6376-467F-B277-D91F0E1AA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BB15-F057-45B6-A1C5-6D5C1BE2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B174-6685-4784-9DCA-71461BC3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D2E99-D893-48F2-9EE0-47C537B5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DF48-C1DF-4546-ABA9-0A485E09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42F6-9EF7-4E61-8896-7B2592D3F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8D00B-F10F-4F23-943F-AC4A5359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8D1F-64B1-4D40-8BD4-EE2716B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DA902-6FE7-41C8-ACAD-95137444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8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460A-84D0-4D0D-80A2-B67957D5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09FE-38A8-455D-A60E-C678EE53D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972A1-D9DD-43FE-94AD-D428C8E0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A32FA-47B9-4DCE-8896-C4A7B587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AED65-48B9-4C6A-AC9D-32353088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B64DA-F822-4970-906E-71021747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583-25BF-422F-8136-E468A005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A5625-0D27-4F2A-82B3-449BF690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D9A4E-6987-485C-8A91-6EB31AC4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1AD32-521D-4974-BF5E-22EF25A8F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DE932-DF53-4E8F-9001-7A1DB801A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8D323-98E6-4C52-B1BB-B1F8498F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DEFD1-F90B-424B-A574-7C1786AC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6FB21-E99C-40F3-BB31-121C6C34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B083-EADE-4DC4-8194-CC85C15A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4B061-730B-4563-9B25-6C1519C2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FB163-E516-46C8-BCAD-90ACC79C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4DE2-CE90-44D6-8CEE-437EB9F6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E5110-D019-449A-82D5-8E1A0E66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E79A-5039-485D-84BE-61C46A81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9B50-E216-4D50-ACE0-0AFC59FD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5DE0-8CC6-4ABE-ADDF-646D2C0E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4CCB-713C-4242-B98F-2204F4A4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0B7BF-7407-483E-96DE-ED4A34F1F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911A1-264E-4DD6-9CC3-8D66F60A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96F7B-71EC-4EE9-B818-1C3BEFAE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3386D-E2C1-4A76-9567-E169AB95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71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3C3-82A1-4BAA-B37C-C818A3FC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FEE23-BEF0-4373-AD60-851AB74D5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81C6C-A7E9-4B68-AC4D-16032D78E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41943-657E-4E73-932C-DF418B38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69AD1-1B21-4659-A4ED-6D951389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AF4E-C38B-4C51-BD72-F073A723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5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7B60-61F2-C5BF-B5E6-2C617D9C2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57244-C4B2-A599-FBD2-0DC5302C4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E279-CE59-794A-80E0-0AEAFAA5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A94-901D-4E73-CCBB-04C97EF0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9389F-A065-4EF5-4964-FBF25C51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1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7155-8623-FA03-88A5-438AA755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F91E-8B83-20D3-BFB0-909D33C13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EC91-CBC8-F7B8-97D1-948A11F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A50C0-9A8C-BC36-F1D9-B8FBE09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D1592-00A1-11BE-2671-A399D1F2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8C52-30ED-5F66-42C4-9F67DB71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12EC-532E-99FE-D7B0-C3DEA7F02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EA024-F20B-7964-5A1D-AF1E8B2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BCE4-ABA8-41DD-36BA-4473810E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2EE70-9DBF-2D3C-CFD8-2AD9A40E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9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C9FA-8D7E-72B8-363F-7ECF785F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BE52-731C-134F-C117-90CEC00EE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E3378-DFAC-D7C6-10F2-E4F0B279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F7DB8-312B-EA58-D3A3-490FDE58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2570-8D0B-7B2F-FC05-21B855BC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94B0B-9365-9FDB-809B-53222931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0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CB98-8ED9-BD10-6E10-0DCB1D69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9E5E3-C08E-59C7-7CB4-01181792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4E78C-A203-6728-8DFA-3161D2DF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A5B05-18A4-E400-8D0B-C83A5A62D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31E96-BD58-55B5-0E26-8EB30A81F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70D4D-3667-96B8-C27B-858D3C8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A3F11-6D90-21EF-CB3A-DDB44FD5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A2F5E-88DC-D6F1-2241-204CA280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1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6257C-9BCC-AB53-D482-013FD0C8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105E9-D29D-BD7A-2AD0-15EC8A89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65ACA-78B5-C8CB-7EA6-54003DE9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32A73-A92F-155A-BDD0-A249288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6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4F81C-D96D-B9C7-83F9-ECCEDD5A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4494B-EED2-F1BD-2281-7335D9D5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0D53-6DB7-D78D-3501-9E8310BC0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4E93-8F1D-5C70-48E6-ECF46B9F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02DED-45F4-8387-D642-AF9CED93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A784-9CF8-7859-4F4E-145888B50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5CFAA-3805-F092-EEBB-266A66CD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DCC02-8356-70E7-37EA-B7E68610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84EDD-D954-4066-EF5E-00412600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5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4375-3587-9936-50C3-C88B3962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43D47-6BCD-E6A2-4F7A-7AB441DD0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308E2-D264-CAEA-0692-A9412F5E7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38552-E841-C5F9-79DA-67B6D289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2B891-6657-A188-078A-934D6995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CFA5-E360-7AE4-FF9E-188B6907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6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5631-03C3-C143-65C1-7D067B0A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A9A4B-093D-9DBC-6572-4D12A0B6D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9C2BE-2053-1D95-2E9C-F22ECBD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7872-D3F5-B406-1387-A62A71D3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DA9A-8ACE-D935-38F9-2B5897FA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8F87A-33B3-0297-9559-1BB35AD80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8470A-19FE-53B1-A175-35A343617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5409-E294-F948-E6E8-7B8B7880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1EDD-5353-C958-679C-22D4710F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59D9-1BB2-3CD7-A4FF-C86290B7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5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4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B75-DF13-4070-A669-621ABF28A92A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165F-C5D1-4091-B6DD-02F378B61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6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FA0B6-6E4F-46A9-8285-1C5FEAFE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F519A-8F01-4585-9C34-25248DD9E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D2D0-F0E4-499D-BC9C-AF22E0557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AFDC-CFE3-473E-A691-A077903936DB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BC83-54D1-4C23-ABAB-295A35BA4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07D4-ECA3-4E5D-8AC4-22169CE0E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1E7E-C222-41CC-B6E5-8D0EA2DFB36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DDE1A5-2569-4FDA-83BE-89C16EC6228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3F563-B7A8-4C7B-8828-10236FA9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5E90A-1619-4564-A292-BDB7AE5F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F6D6-0486-4F48-A24C-035053787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0019-AB98-423D-80C8-9F051511E72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FC67-B181-464A-836A-89E9C838D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931F-0C65-4EDB-B5A3-F4206FE2D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F2708-8312-487B-8F3C-F3BE50709A7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CB8AF3-C2AD-4A4E-8BCD-A594419893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61A74-6B71-B256-3A57-DF75D06A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CECB8-2396-D637-D1DC-6F802E707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75C7-B6C1-8D24-944B-7F6782A73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D2C7-D22D-48EB-8051-5F6D9981826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A853A-BC51-254D-A28D-4AC32664F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7B7DE-B6D0-E0B3-EAF9-F2B17C80B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CB16-D519-4784-8873-337CDF5D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aloe-vera-store.&#945;&#955;&#959;&#951;.gr/contact-us.html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creativecommons.org/licenses/by-sa/3.0/" TargetMode="Externa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macs.kirso.net/intermacs-documents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252" y="3630502"/>
            <a:ext cx="7268147" cy="175437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Society of Thoracic Surgeons</a:t>
            </a:r>
            <a:br>
              <a:rPr lang="en-US" sz="2800" b="1" dirty="0">
                <a:cs typeface="Calibri Light"/>
              </a:rPr>
            </a:br>
            <a:br>
              <a:rPr lang="en-US" sz="2800" b="1" dirty="0"/>
            </a:br>
            <a:r>
              <a:rPr lang="en-US" sz="2800" b="1" dirty="0"/>
              <a:t>Intermacs/Pedimacs Database</a:t>
            </a:r>
            <a:br>
              <a:rPr lang="en-US" sz="2800" b="1" dirty="0"/>
            </a:br>
            <a:r>
              <a:rPr lang="en-US" sz="2800" b="1" dirty="0">
                <a:cs typeface="Calibri Light"/>
              </a:rPr>
              <a:t>Monthly Webinar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5384878"/>
            <a:ext cx="731520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January 31,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50D1D739-EDC4-4BE6-A073-9B157E1F9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8">
            <a:extLst>
              <a:ext uri="{FF2B5EF4-FFF2-40B4-BE49-F238E27FC236}">
                <a16:creationId xmlns:a16="http://schemas.microsoft.com/office/drawing/2014/main" id="{6CDD35A4-E546-4AF3-A8B9-AC24C5C9F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3852070 w 12192000"/>
              <a:gd name="connsiteY1" fmla="*/ 0 h 6858000"/>
              <a:gd name="connsiteX2" fmla="*/ 3878367 w 12192000"/>
              <a:gd name="connsiteY2" fmla="*/ 23504 h 6858000"/>
              <a:gd name="connsiteX3" fmla="*/ 3885324 w 12192000"/>
              <a:gd name="connsiteY3" fmla="*/ 84795 h 6858000"/>
              <a:gd name="connsiteX4" fmla="*/ 3820400 w 12192000"/>
              <a:gd name="connsiteY4" fmla="*/ 131127 h 6858000"/>
              <a:gd name="connsiteX5" fmla="*/ 3631811 w 12192000"/>
              <a:gd name="connsiteY5" fmla="*/ 219929 h 6858000"/>
              <a:gd name="connsiteX6" fmla="*/ 4327428 w 12192000"/>
              <a:gd name="connsiteY6" fmla="*/ 351201 h 6858000"/>
              <a:gd name="connsiteX7" fmla="*/ 4080099 w 12192000"/>
              <a:gd name="connsiteY7" fmla="*/ 432279 h 6858000"/>
              <a:gd name="connsiteX8" fmla="*/ 3823492 w 12192000"/>
              <a:gd name="connsiteY8" fmla="*/ 490194 h 6858000"/>
              <a:gd name="connsiteX9" fmla="*/ 3545246 w 12192000"/>
              <a:gd name="connsiteY9" fmla="*/ 532664 h 6858000"/>
              <a:gd name="connsiteX10" fmla="*/ 3291732 w 12192000"/>
              <a:gd name="connsiteY10" fmla="*/ 617605 h 6858000"/>
              <a:gd name="connsiteX11" fmla="*/ 3953340 w 12192000"/>
              <a:gd name="connsiteY11" fmla="*/ 652353 h 6858000"/>
              <a:gd name="connsiteX12" fmla="*/ 3610170 w 12192000"/>
              <a:gd name="connsiteY12" fmla="*/ 729572 h 6858000"/>
              <a:gd name="connsiteX13" fmla="*/ 3328832 w 12192000"/>
              <a:gd name="connsiteY13" fmla="*/ 829957 h 6858000"/>
              <a:gd name="connsiteX14" fmla="*/ 3130966 w 12192000"/>
              <a:gd name="connsiteY14" fmla="*/ 876288 h 6858000"/>
              <a:gd name="connsiteX15" fmla="*/ 2920736 w 12192000"/>
              <a:gd name="connsiteY15" fmla="*/ 887872 h 6858000"/>
              <a:gd name="connsiteX16" fmla="*/ 2871269 w 12192000"/>
              <a:gd name="connsiteY16" fmla="*/ 961228 h 6858000"/>
              <a:gd name="connsiteX17" fmla="*/ 2936195 w 12192000"/>
              <a:gd name="connsiteY17" fmla="*/ 1038448 h 6858000"/>
              <a:gd name="connsiteX18" fmla="*/ 3035126 w 12192000"/>
              <a:gd name="connsiteY18" fmla="*/ 1046168 h 6858000"/>
              <a:gd name="connsiteX19" fmla="*/ 3625627 w 12192000"/>
              <a:gd name="connsiteY19" fmla="*/ 1065474 h 6858000"/>
              <a:gd name="connsiteX20" fmla="*/ 1733551 w 12192000"/>
              <a:gd name="connsiteY20" fmla="*/ 1235355 h 6858000"/>
              <a:gd name="connsiteX21" fmla="*/ 1990156 w 12192000"/>
              <a:gd name="connsiteY21" fmla="*/ 1339602 h 6858000"/>
              <a:gd name="connsiteX22" fmla="*/ 2076722 w 12192000"/>
              <a:gd name="connsiteY22" fmla="*/ 1625311 h 6858000"/>
              <a:gd name="connsiteX23" fmla="*/ 2392067 w 12192000"/>
              <a:gd name="connsiteY23" fmla="*/ 1787470 h 6858000"/>
              <a:gd name="connsiteX24" fmla="*/ 2596115 w 12192000"/>
              <a:gd name="connsiteY24" fmla="*/ 1845385 h 6858000"/>
              <a:gd name="connsiteX25" fmla="*/ 3062950 w 12192000"/>
              <a:gd name="connsiteY25" fmla="*/ 1930326 h 6858000"/>
              <a:gd name="connsiteX26" fmla="*/ 3130966 w 12192000"/>
              <a:gd name="connsiteY26" fmla="*/ 2069319 h 6858000"/>
              <a:gd name="connsiteX27" fmla="*/ 3189708 w 12192000"/>
              <a:gd name="connsiteY27" fmla="*/ 2223754 h 6858000"/>
              <a:gd name="connsiteX28" fmla="*/ 3313373 w 12192000"/>
              <a:gd name="connsiteY28" fmla="*/ 2324141 h 6858000"/>
              <a:gd name="connsiteX29" fmla="*/ 2351877 w 12192000"/>
              <a:gd name="connsiteY29" fmla="*/ 2308697 h 6858000"/>
              <a:gd name="connsiteX30" fmla="*/ 3437038 w 12192000"/>
              <a:gd name="connsiteY30" fmla="*/ 2633017 h 6858000"/>
              <a:gd name="connsiteX31" fmla="*/ 3341198 w 12192000"/>
              <a:gd name="connsiteY31" fmla="*/ 2760427 h 6858000"/>
              <a:gd name="connsiteX32" fmla="*/ 3934791 w 12192000"/>
              <a:gd name="connsiteY32" fmla="*/ 2934169 h 6858000"/>
              <a:gd name="connsiteX33" fmla="*/ 3616352 w 12192000"/>
              <a:gd name="connsiteY33" fmla="*/ 2953473 h 6858000"/>
              <a:gd name="connsiteX34" fmla="*/ 5468240 w 12192000"/>
              <a:gd name="connsiteY34" fmla="*/ 3679329 h 6858000"/>
              <a:gd name="connsiteX35" fmla="*/ 8111582 w 12192000"/>
              <a:gd name="connsiteY35" fmla="*/ 4204418 h 6858000"/>
              <a:gd name="connsiteX36" fmla="*/ 9144186 w 12192000"/>
              <a:gd name="connsiteY36" fmla="*/ 4304802 h 6858000"/>
              <a:gd name="connsiteX37" fmla="*/ 10319004 w 12192000"/>
              <a:gd name="connsiteY37" fmla="*/ 4273915 h 6858000"/>
              <a:gd name="connsiteX38" fmla="*/ 12053408 w 12192000"/>
              <a:gd name="connsiteY38" fmla="*/ 3907125 h 6858000"/>
              <a:gd name="connsiteX39" fmla="*/ 12192000 w 12192000"/>
              <a:gd name="connsiteY39" fmla="*/ 3841157 h 6858000"/>
              <a:gd name="connsiteX40" fmla="*/ 12192000 w 12192000"/>
              <a:gd name="connsiteY40" fmla="*/ 6858000 h 6858000"/>
              <a:gd name="connsiteX41" fmla="*/ 0 w 12192000"/>
              <a:gd name="connsiteY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3852070" y="0"/>
                </a:lnTo>
                <a:lnTo>
                  <a:pt x="3878367" y="23504"/>
                </a:lnTo>
                <a:cubicBezTo>
                  <a:pt x="3887642" y="39430"/>
                  <a:pt x="3891507" y="59700"/>
                  <a:pt x="3885324" y="84795"/>
                </a:cubicBezTo>
                <a:cubicBezTo>
                  <a:pt x="3876049" y="123406"/>
                  <a:pt x="3845133" y="123406"/>
                  <a:pt x="3820400" y="131127"/>
                </a:cubicBezTo>
                <a:cubicBezTo>
                  <a:pt x="3764751" y="154292"/>
                  <a:pt x="3696735" y="138849"/>
                  <a:pt x="3631811" y="219929"/>
                </a:cubicBezTo>
                <a:cubicBezTo>
                  <a:pt x="3879141" y="262399"/>
                  <a:pt x="4117198" y="181318"/>
                  <a:pt x="4327428" y="351201"/>
                </a:cubicBezTo>
                <a:cubicBezTo>
                  <a:pt x="4250138" y="436142"/>
                  <a:pt x="4163572" y="416836"/>
                  <a:pt x="4080099" y="432279"/>
                </a:cubicBezTo>
                <a:cubicBezTo>
                  <a:pt x="3993533" y="447725"/>
                  <a:pt x="3910058" y="474751"/>
                  <a:pt x="3823492" y="490194"/>
                </a:cubicBezTo>
                <a:cubicBezTo>
                  <a:pt x="3730743" y="509498"/>
                  <a:pt x="3637993" y="513360"/>
                  <a:pt x="3545246" y="532664"/>
                </a:cubicBezTo>
                <a:cubicBezTo>
                  <a:pt x="3467954" y="548109"/>
                  <a:pt x="3384480" y="521081"/>
                  <a:pt x="3291732" y="617605"/>
                </a:cubicBezTo>
                <a:cubicBezTo>
                  <a:pt x="3520513" y="687103"/>
                  <a:pt x="3727651" y="582857"/>
                  <a:pt x="3953340" y="652353"/>
                </a:cubicBezTo>
                <a:cubicBezTo>
                  <a:pt x="3820400" y="714129"/>
                  <a:pt x="3712194" y="694824"/>
                  <a:pt x="3610170" y="729572"/>
                </a:cubicBezTo>
                <a:cubicBezTo>
                  <a:pt x="3517420" y="764322"/>
                  <a:pt x="3406122" y="725712"/>
                  <a:pt x="3328832" y="829957"/>
                </a:cubicBezTo>
                <a:cubicBezTo>
                  <a:pt x="3270090" y="911035"/>
                  <a:pt x="3208258" y="922618"/>
                  <a:pt x="3130966" y="876288"/>
                </a:cubicBezTo>
                <a:cubicBezTo>
                  <a:pt x="3062950" y="833818"/>
                  <a:pt x="2988752" y="845400"/>
                  <a:pt x="2920736" y="887872"/>
                </a:cubicBezTo>
                <a:cubicBezTo>
                  <a:pt x="2896004" y="903315"/>
                  <a:pt x="2871269" y="922618"/>
                  <a:pt x="2871269" y="961228"/>
                </a:cubicBezTo>
                <a:cubicBezTo>
                  <a:pt x="2871269" y="1015283"/>
                  <a:pt x="2902186" y="1030726"/>
                  <a:pt x="2936195" y="1038448"/>
                </a:cubicBezTo>
                <a:cubicBezTo>
                  <a:pt x="2967111" y="1046168"/>
                  <a:pt x="3004210" y="1053891"/>
                  <a:pt x="3035126" y="1046168"/>
                </a:cubicBezTo>
                <a:cubicBezTo>
                  <a:pt x="3232990" y="1003700"/>
                  <a:pt x="3427764" y="1073194"/>
                  <a:pt x="3625627" y="1065474"/>
                </a:cubicBezTo>
                <a:cubicBezTo>
                  <a:pt x="3004210" y="1231494"/>
                  <a:pt x="2376610" y="1177441"/>
                  <a:pt x="1733551" y="1235355"/>
                </a:cubicBezTo>
                <a:cubicBezTo>
                  <a:pt x="1817025" y="1351183"/>
                  <a:pt x="1925232" y="1254661"/>
                  <a:pt x="1990156" y="1339602"/>
                </a:cubicBezTo>
                <a:cubicBezTo>
                  <a:pt x="1928323" y="1517205"/>
                  <a:pt x="1953057" y="1613728"/>
                  <a:pt x="2076722" y="1625311"/>
                </a:cubicBezTo>
                <a:cubicBezTo>
                  <a:pt x="2197295" y="1636894"/>
                  <a:pt x="2327143" y="1575118"/>
                  <a:pt x="2392067" y="1787470"/>
                </a:cubicBezTo>
                <a:cubicBezTo>
                  <a:pt x="2410617" y="1853106"/>
                  <a:pt x="2525008" y="1833802"/>
                  <a:pt x="2596115" y="1845385"/>
                </a:cubicBezTo>
                <a:cubicBezTo>
                  <a:pt x="2750696" y="1872411"/>
                  <a:pt x="2914554" y="1845385"/>
                  <a:pt x="3062950" y="1930326"/>
                </a:cubicBezTo>
                <a:cubicBezTo>
                  <a:pt x="3121692" y="1961213"/>
                  <a:pt x="3161883" y="1984378"/>
                  <a:pt x="3130966" y="2069319"/>
                </a:cubicBezTo>
                <a:cubicBezTo>
                  <a:pt x="3100050" y="2158121"/>
                  <a:pt x="3140242" y="2189008"/>
                  <a:pt x="3189708" y="2223754"/>
                </a:cubicBezTo>
                <a:cubicBezTo>
                  <a:pt x="3226808" y="2250784"/>
                  <a:pt x="3282457" y="2243060"/>
                  <a:pt x="3313373" y="2324141"/>
                </a:cubicBezTo>
                <a:cubicBezTo>
                  <a:pt x="2988752" y="2312558"/>
                  <a:pt x="2673405" y="2246923"/>
                  <a:pt x="2351877" y="2308697"/>
                </a:cubicBezTo>
                <a:cubicBezTo>
                  <a:pt x="2704323" y="2463134"/>
                  <a:pt x="3090776" y="2455412"/>
                  <a:pt x="3437038" y="2633017"/>
                </a:cubicBezTo>
                <a:cubicBezTo>
                  <a:pt x="3424671" y="2694791"/>
                  <a:pt x="3344289" y="2667764"/>
                  <a:pt x="3341198" y="2760427"/>
                </a:cubicBezTo>
                <a:cubicBezTo>
                  <a:pt x="3523603" y="2856951"/>
                  <a:pt x="3743110" y="2791314"/>
                  <a:pt x="3934791" y="2934169"/>
                </a:cubicBezTo>
                <a:cubicBezTo>
                  <a:pt x="3823492" y="2999805"/>
                  <a:pt x="3721469" y="2891699"/>
                  <a:pt x="3616352" y="2953473"/>
                </a:cubicBezTo>
                <a:cubicBezTo>
                  <a:pt x="3650361" y="3046136"/>
                  <a:pt x="5189993" y="3617555"/>
                  <a:pt x="5468240" y="3679329"/>
                </a:cubicBezTo>
                <a:cubicBezTo>
                  <a:pt x="6034007" y="3806740"/>
                  <a:pt x="7663296" y="4131059"/>
                  <a:pt x="8111582" y="4204418"/>
                </a:cubicBezTo>
                <a:cubicBezTo>
                  <a:pt x="8457844" y="4258470"/>
                  <a:pt x="8801016" y="4300942"/>
                  <a:pt x="9144186" y="4304802"/>
                </a:cubicBezTo>
                <a:cubicBezTo>
                  <a:pt x="9536822" y="4308663"/>
                  <a:pt x="9926368" y="4289359"/>
                  <a:pt x="10319004" y="4273915"/>
                </a:cubicBezTo>
                <a:cubicBezTo>
                  <a:pt x="10906415" y="4250750"/>
                  <a:pt x="11484549" y="4158087"/>
                  <a:pt x="12053408" y="3907125"/>
                </a:cubicBezTo>
                <a:lnTo>
                  <a:pt x="12192000" y="3841157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3563422"/>
            <a:ext cx="7268147" cy="17543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JOINING!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1394794"/>
            <a:ext cx="6153150" cy="10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8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mGrid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1F86-F224-25A6-189C-C27EC80E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3330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C0742B-6FAB-4F71-A9CB-E140A40C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62454" y="2620980"/>
            <a:ext cx="950976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2BAA-D792-7B29-BD0C-848B55F26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Welcome and Introduction</a:t>
            </a:r>
          </a:p>
          <a:p>
            <a:r>
              <a:rPr lang="en-US" sz="2000" dirty="0"/>
              <a:t>STS Updates</a:t>
            </a:r>
          </a:p>
          <a:p>
            <a:r>
              <a:rPr lang="en-US" sz="2000" dirty="0"/>
              <a:t>Education-Kathryn Hollifield STS/Patricia Potter, RN, BSN, Kirklin Solutions</a:t>
            </a:r>
          </a:p>
          <a:p>
            <a:r>
              <a:rPr lang="en-US" sz="2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2673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2B97-F6DE-7C12-518A-71BB42CB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STS Updates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C074-BCFF-BF50-033C-D89A949C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endParaRPr lang="en-US" sz="20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000" dirty="0">
              <a:ea typeface="Calibri"/>
              <a:cs typeface="Calibri"/>
            </a:endParaRPr>
          </a:p>
          <a:p>
            <a:r>
              <a:rPr lang="en-US" sz="2000" dirty="0">
                <a:ea typeface="Calibri"/>
                <a:cs typeface="Calibri"/>
              </a:rPr>
              <a:t>Submit your data by 11:59 ET. January 31, 2024</a:t>
            </a:r>
          </a:p>
          <a:p>
            <a:r>
              <a:rPr lang="en-US" sz="2000" dirty="0">
                <a:ea typeface="Calibri"/>
                <a:cs typeface="Calibri"/>
              </a:rPr>
              <a:t>Covid </a:t>
            </a:r>
            <a:r>
              <a:rPr lang="en-US" sz="2000">
                <a:ea typeface="Calibri"/>
                <a:cs typeface="Calibri"/>
              </a:rPr>
              <a:t>Exception ended 1/1/2024</a:t>
            </a:r>
            <a:endParaRPr lang="en-US" sz="20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ea typeface="Calibri"/>
              <a:cs typeface="Calibri"/>
            </a:endParaRPr>
          </a:p>
          <a:p>
            <a:pPr lvl="1"/>
            <a:endParaRPr lang="en-US" sz="1400" dirty="0"/>
          </a:p>
        </p:txBody>
      </p:sp>
      <p:pic>
        <p:nvPicPr>
          <p:cNvPr id="2052" name="Picture 4" descr="Data Scientist : What they do and how they do it ?">
            <a:extLst>
              <a:ext uri="{FF2B5EF4-FFF2-40B4-BE49-F238E27FC236}">
                <a16:creationId xmlns:a16="http://schemas.microsoft.com/office/drawing/2014/main" id="{FF6118EE-3DEC-8105-BC3C-281C42BA5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22272" b="-2"/>
          <a:stretch/>
        </p:blipFill>
        <p:spPr bwMode="auto">
          <a:xfrm>
            <a:off x="7646838" y="1980775"/>
            <a:ext cx="3748858" cy="3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888D-35EB-C949-C5BB-A398360A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/>
              <a:t>2024 AQO</a:t>
            </a:r>
            <a:br>
              <a:rPr lang="en-US" b="1" dirty="0"/>
            </a:br>
            <a:r>
              <a:rPr lang="en-US" b="1" dirty="0"/>
              <a:t>			September 11-13</a:t>
            </a:r>
          </a:p>
        </p:txBody>
      </p:sp>
      <p:pic>
        <p:nvPicPr>
          <p:cNvPr id="1026" name="Picture 2" descr="Nashville &quot;Music City&quot; - The #1 Place for Rock'n Fun | The ...">
            <a:extLst>
              <a:ext uri="{FF2B5EF4-FFF2-40B4-BE49-F238E27FC236}">
                <a16:creationId xmlns:a16="http://schemas.microsoft.com/office/drawing/2014/main" id="{FF7A5030-84CB-57C9-CFDA-A555C3B2A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87" y="1825625"/>
            <a:ext cx="64464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9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B3D30-7131-D76C-3ABC-79AAB7B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STS Education 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Patricia Potter(Kirklin Solutions)</a:t>
            </a:r>
          </a:p>
        </p:txBody>
      </p:sp>
      <p:pic>
        <p:nvPicPr>
          <p:cNvPr id="5" name="Content Placeholder 4" descr="Person writing on a notebook">
            <a:extLst>
              <a:ext uri="{FF2B5EF4-FFF2-40B4-BE49-F238E27FC236}">
                <a16:creationId xmlns:a16="http://schemas.microsoft.com/office/drawing/2014/main" id="{F92B0A9C-1FEC-40E8-FED2-C3F43175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15821"/>
          <a:stretch/>
        </p:blipFill>
        <p:spPr>
          <a:xfrm>
            <a:off x="5082160" y="467208"/>
            <a:ext cx="606628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5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CC7C99-822C-4200-8F60-62D6324C1F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1AF7-C129-4DF9-A5F9-0BA1F8ED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cs typeface="Calibri Light"/>
              </a:rPr>
              <a:t>Upcoming Intermacs Webinars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AFDA18-E4F8-4AEB-9A4B-66FE243E2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45664"/>
              </p:ext>
            </p:extLst>
          </p:nvPr>
        </p:nvGraphicFramePr>
        <p:xfrm>
          <a:off x="5155379" y="1065862"/>
          <a:ext cx="6715057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27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314943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Open Discussion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39B265-EBD4-4355-BCAC-44A681472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77" r="2121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FC6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13AF89E9-7D54-4107-9CAE-5EED44FEEB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4148" y="1876425"/>
          <a:ext cx="7123051" cy="418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259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AD31-9D08-431D-B84C-CA8063E6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Contact Information</a:t>
            </a:r>
            <a:endParaRPr lang="en-US" sz="5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1F0467-1970-43E4-9C38-D214D5330C1E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5C6CDD9-CFDE-404C-B4D0-EB5C35BE2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98803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701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C5EA5-C255-D0AF-C8A4-F5C6D5A9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Things Intermacs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D8CB-967E-F0E2-F8A1-CF8914F66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https://intermacs.kirso.net/intermacs-documents/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58040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EA9699456584D892E6E0C798E2166" ma:contentTypeVersion="18" ma:contentTypeDescription="Create a new document." ma:contentTypeScope="" ma:versionID="2954e81ef28fb74314137779d9666f6d">
  <xsd:schema xmlns:xsd="http://www.w3.org/2001/XMLSchema" xmlns:xs="http://www.w3.org/2001/XMLSchema" xmlns:p="http://schemas.microsoft.com/office/2006/metadata/properties" xmlns:ns2="5c26fbe8-a994-4c9c-9bcf-ed0d06e77fb6" xmlns:ns3="129675e9-22d5-4ba5-9906-8cf715819694" targetNamespace="http://schemas.microsoft.com/office/2006/metadata/properties" ma:root="true" ma:fieldsID="cb461673d2705f339f814656ca145591" ns2:_="" ns3:_="">
    <xsd:import namespace="5c26fbe8-a994-4c9c-9bcf-ed0d06e77fb6"/>
    <xsd:import namespace="129675e9-22d5-4ba5-9906-8cf715819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6fbe8-a994-4c9c-9bcf-ed0d06e77f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675e9-22d5-4ba5-9906-8cf71581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6c5a4a-6872-4b5e-baab-d5fe5de0364d}" ma:internalName="TaxCatchAll" ma:showField="CatchAllData" ma:web="129675e9-22d5-4ba5-9906-8cf715819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6CD987-CDAA-4331-AD3E-E2B40368C4B3}"/>
</file>

<file path=customXml/itemProps2.xml><?xml version="1.0" encoding="utf-8"?>
<ds:datastoreItem xmlns:ds="http://schemas.openxmlformats.org/officeDocument/2006/customXml" ds:itemID="{E93048A3-E491-4F21-93C5-538D1A1D5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200</Words>
  <Application>Microsoft Office PowerPoint</Application>
  <PresentationFormat>Widescreen</PresentationFormat>
  <Paragraphs>45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3_Custom Design</vt:lpstr>
      <vt:lpstr>4_Custom Design</vt:lpstr>
      <vt:lpstr>Office Theme</vt:lpstr>
      <vt:lpstr>Society of Thoracic Surgeons  Intermacs/Pedimacs Database Monthly Webinar</vt:lpstr>
      <vt:lpstr>Agenda</vt:lpstr>
      <vt:lpstr>STS Updates </vt:lpstr>
      <vt:lpstr>    2024 AQO    September 11-13</vt:lpstr>
      <vt:lpstr>STS Education  Patricia Potter(Kirklin Solutions)</vt:lpstr>
      <vt:lpstr>Upcoming Intermacs Webinars</vt:lpstr>
      <vt:lpstr>Open Discussion</vt:lpstr>
      <vt:lpstr>Contact Information</vt:lpstr>
      <vt:lpstr>All Things Intermacs</vt:lpstr>
      <vt:lpstr>THANK YOU FOR JOINING!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Raleigh</dc:creator>
  <cp:lastModifiedBy>Hollifield, Kathryn</cp:lastModifiedBy>
  <cp:revision>41</cp:revision>
  <dcterms:created xsi:type="dcterms:W3CDTF">2022-10-12T09:47:54Z</dcterms:created>
  <dcterms:modified xsi:type="dcterms:W3CDTF">2024-01-31T18:27:45Z</dcterms:modified>
</cp:coreProperties>
</file>