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  <p:sldMasterId id="2147483721" r:id="rId5"/>
    <p:sldMasterId id="2147483725" r:id="rId6"/>
    <p:sldMasterId id="2147483648" r:id="rId7"/>
    <p:sldMasterId id="2147483742" r:id="rId8"/>
    <p:sldMasterId id="2147483757" r:id="rId9"/>
  </p:sldMasterIdLst>
  <p:notesMasterIdLst>
    <p:notesMasterId r:id="rId32"/>
  </p:notesMasterIdLst>
  <p:sldIdLst>
    <p:sldId id="279" r:id="rId10"/>
    <p:sldId id="1972" r:id="rId11"/>
    <p:sldId id="294" r:id="rId12"/>
    <p:sldId id="2167" r:id="rId13"/>
    <p:sldId id="257" r:id="rId14"/>
    <p:sldId id="2264" r:id="rId15"/>
    <p:sldId id="2253" r:id="rId16"/>
    <p:sldId id="2265" r:id="rId17"/>
    <p:sldId id="2266" r:id="rId18"/>
    <p:sldId id="2268" r:id="rId19"/>
    <p:sldId id="2267" r:id="rId20"/>
    <p:sldId id="2269" r:id="rId21"/>
    <p:sldId id="2270" r:id="rId22"/>
    <p:sldId id="2271" r:id="rId23"/>
    <p:sldId id="2254" r:id="rId24"/>
    <p:sldId id="2255" r:id="rId25"/>
    <p:sldId id="2256" r:id="rId26"/>
    <p:sldId id="2257" r:id="rId27"/>
    <p:sldId id="2259" r:id="rId28"/>
    <p:sldId id="2012" r:id="rId29"/>
    <p:sldId id="2244" r:id="rId30"/>
    <p:sldId id="2013" r:id="rId31"/>
  </p:sldIdLst>
  <p:sldSz cx="12192000" cy="6858000"/>
  <p:notesSz cx="6858000" cy="91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92E"/>
    <a:srgbClr val="AF2638"/>
    <a:srgbClr val="FFD9D9"/>
    <a:srgbClr val="FFBDBD"/>
    <a:srgbClr val="B5FCF7"/>
    <a:srgbClr val="FFC9C9"/>
    <a:srgbClr val="73FEFF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8732C-85C6-40FB-808F-5B881A2E49F2}" v="233" dt="2025-02-05T19:52:37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4924E-CF10-4FA4-8D79-2E1B5E03ADE7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BA264A9-DDF2-42EC-B747-ACCE3BC078CA}">
      <dgm:prSet/>
      <dgm:spPr/>
      <dgm:t>
        <a:bodyPr/>
        <a:lstStyle/>
        <a:p>
          <a:r>
            <a:rPr lang="en-US"/>
            <a:t>Welcome and Introductions</a:t>
          </a:r>
        </a:p>
      </dgm:t>
    </dgm:pt>
    <dgm:pt modelId="{3BB677C0-4834-4267-B38B-34F8243251D5}" type="parTrans" cxnId="{73770CD4-A657-49FA-98FE-034B5D762CFC}">
      <dgm:prSet/>
      <dgm:spPr/>
      <dgm:t>
        <a:bodyPr/>
        <a:lstStyle/>
        <a:p>
          <a:endParaRPr lang="en-US"/>
        </a:p>
      </dgm:t>
    </dgm:pt>
    <dgm:pt modelId="{C8AAAF02-1939-416B-AB79-1C3C0BF4691E}" type="sibTrans" cxnId="{73770CD4-A657-49FA-98FE-034B5D762CFC}">
      <dgm:prSet/>
      <dgm:spPr/>
      <dgm:t>
        <a:bodyPr/>
        <a:lstStyle/>
        <a:p>
          <a:endParaRPr lang="en-US"/>
        </a:p>
      </dgm:t>
    </dgm:pt>
    <dgm:pt modelId="{C9C3EDE5-544F-4373-B64D-1B5F03997E65}">
      <dgm:prSet/>
      <dgm:spPr/>
      <dgm:t>
        <a:bodyPr/>
        <a:lstStyle/>
        <a:p>
          <a:r>
            <a:rPr lang="en-US"/>
            <a:t>STS Updates</a:t>
          </a:r>
        </a:p>
      </dgm:t>
    </dgm:pt>
    <dgm:pt modelId="{0D7E6B64-E637-43A2-923E-CFC92FD88C9E}" type="parTrans" cxnId="{2BE87433-B459-4502-B545-F3FFE032AE6C}">
      <dgm:prSet/>
      <dgm:spPr/>
      <dgm:t>
        <a:bodyPr/>
        <a:lstStyle/>
        <a:p>
          <a:endParaRPr lang="en-US"/>
        </a:p>
      </dgm:t>
    </dgm:pt>
    <dgm:pt modelId="{52FA3370-C05D-4CA8-BB8A-C6A45A7FEC9D}" type="sibTrans" cxnId="{2BE87433-B459-4502-B545-F3FFE032AE6C}">
      <dgm:prSet/>
      <dgm:spPr/>
      <dgm:t>
        <a:bodyPr/>
        <a:lstStyle/>
        <a:p>
          <a:endParaRPr lang="en-US"/>
        </a:p>
      </dgm:t>
    </dgm:pt>
    <dgm:pt modelId="{D89659B1-5D69-4449-B9C6-ACBA17AE324B}">
      <dgm:prSet phldr="0"/>
      <dgm:spPr/>
      <dgm:t>
        <a:bodyPr/>
        <a:lstStyle/>
        <a:p>
          <a:pPr rtl="0"/>
          <a:r>
            <a:rPr lang="en-US" dirty="0"/>
            <a:t>New for 2025</a:t>
          </a:r>
        </a:p>
      </dgm:t>
    </dgm:pt>
    <dgm:pt modelId="{0767BF59-5A2E-7E49-B3CE-9254990BB2F9}" type="parTrans" cxnId="{0BF4BEBD-FF2C-974A-A7CB-6D156BB5C487}">
      <dgm:prSet/>
      <dgm:spPr/>
    </dgm:pt>
    <dgm:pt modelId="{C891DAFA-4255-664D-8019-ECFC6E1DE341}" type="sibTrans" cxnId="{0BF4BEBD-FF2C-974A-A7CB-6D156BB5C487}">
      <dgm:prSet/>
      <dgm:spPr/>
    </dgm:pt>
    <dgm:pt modelId="{0E5B90E8-DBE8-4F95-BB37-EC31B3E66992}" type="pres">
      <dgm:prSet presAssocID="{AAE4924E-CF10-4FA4-8D79-2E1B5E03ADE7}" presName="linear" presStyleCnt="0">
        <dgm:presLayoutVars>
          <dgm:dir/>
          <dgm:animLvl val="lvl"/>
          <dgm:resizeHandles val="exact"/>
        </dgm:presLayoutVars>
      </dgm:prSet>
      <dgm:spPr/>
    </dgm:pt>
    <dgm:pt modelId="{01D82726-621F-401F-ACE7-078176EFAF1F}" type="pres">
      <dgm:prSet presAssocID="{3BA264A9-DDF2-42EC-B747-ACCE3BC078CA}" presName="parentLin" presStyleCnt="0"/>
      <dgm:spPr/>
    </dgm:pt>
    <dgm:pt modelId="{DEE8E869-EA74-4C97-8D48-E17483552BB9}" type="pres">
      <dgm:prSet presAssocID="{3BA264A9-DDF2-42EC-B747-ACCE3BC078CA}" presName="parentLeftMargin" presStyleLbl="node1" presStyleIdx="0" presStyleCnt="3"/>
      <dgm:spPr/>
    </dgm:pt>
    <dgm:pt modelId="{A9E6AC29-6B12-496F-A79A-9D34C2E0BB3A}" type="pres">
      <dgm:prSet presAssocID="{3BA264A9-DDF2-42EC-B747-ACCE3BC078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FCA4D2-2306-4A32-B772-1E4DCF0D8A89}" type="pres">
      <dgm:prSet presAssocID="{3BA264A9-DDF2-42EC-B747-ACCE3BC078CA}" presName="negativeSpace" presStyleCnt="0"/>
      <dgm:spPr/>
    </dgm:pt>
    <dgm:pt modelId="{28450D7B-6B74-4837-B169-0639A569541D}" type="pres">
      <dgm:prSet presAssocID="{3BA264A9-DDF2-42EC-B747-ACCE3BC078CA}" presName="childText" presStyleLbl="conFgAcc1" presStyleIdx="0" presStyleCnt="3">
        <dgm:presLayoutVars>
          <dgm:bulletEnabled val="1"/>
        </dgm:presLayoutVars>
      </dgm:prSet>
      <dgm:spPr/>
    </dgm:pt>
    <dgm:pt modelId="{0D432FBC-B626-4BDA-B94A-6F237E7113D6}" type="pres">
      <dgm:prSet presAssocID="{C8AAAF02-1939-416B-AB79-1C3C0BF4691E}" presName="spaceBetweenRectangles" presStyleCnt="0"/>
      <dgm:spPr/>
    </dgm:pt>
    <dgm:pt modelId="{7AFD9B88-EAE7-4D01-A964-55FB82E4B1D9}" type="pres">
      <dgm:prSet presAssocID="{C9C3EDE5-544F-4373-B64D-1B5F03997E65}" presName="parentLin" presStyleCnt="0"/>
      <dgm:spPr/>
    </dgm:pt>
    <dgm:pt modelId="{E80D0657-21BD-4880-B6DA-707A9F50667B}" type="pres">
      <dgm:prSet presAssocID="{C9C3EDE5-544F-4373-B64D-1B5F03997E65}" presName="parentLeftMargin" presStyleLbl="node1" presStyleIdx="0" presStyleCnt="3"/>
      <dgm:spPr/>
    </dgm:pt>
    <dgm:pt modelId="{2F76ED87-60F3-4B40-B670-356746C38F27}" type="pres">
      <dgm:prSet presAssocID="{C9C3EDE5-544F-4373-B64D-1B5F03997E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04DC8F-92B9-49EF-8F92-2761E87C20AC}" type="pres">
      <dgm:prSet presAssocID="{C9C3EDE5-544F-4373-B64D-1B5F03997E65}" presName="negativeSpace" presStyleCnt="0"/>
      <dgm:spPr/>
    </dgm:pt>
    <dgm:pt modelId="{40AF7222-C78A-4756-A2DC-B940BCA621A2}" type="pres">
      <dgm:prSet presAssocID="{C9C3EDE5-544F-4373-B64D-1B5F03997E65}" presName="childText" presStyleLbl="conFgAcc1" presStyleIdx="1" presStyleCnt="3">
        <dgm:presLayoutVars>
          <dgm:bulletEnabled val="1"/>
        </dgm:presLayoutVars>
      </dgm:prSet>
      <dgm:spPr/>
    </dgm:pt>
    <dgm:pt modelId="{6671325D-B113-47A6-9584-D0981B2C03FE}" type="pres">
      <dgm:prSet presAssocID="{52FA3370-C05D-4CA8-BB8A-C6A45A7FEC9D}" presName="spaceBetweenRectangles" presStyleCnt="0"/>
      <dgm:spPr/>
    </dgm:pt>
    <dgm:pt modelId="{9C0EC424-49A2-464E-9A00-2A856411B26B}" type="pres">
      <dgm:prSet presAssocID="{D89659B1-5D69-4449-B9C6-ACBA17AE324B}" presName="parentLin" presStyleCnt="0"/>
      <dgm:spPr/>
    </dgm:pt>
    <dgm:pt modelId="{78BA9B8D-1692-3E4E-96FF-28D9901B90DF}" type="pres">
      <dgm:prSet presAssocID="{D89659B1-5D69-4449-B9C6-ACBA17AE324B}" presName="parentLeftMargin" presStyleLbl="node1" presStyleIdx="1" presStyleCnt="3"/>
      <dgm:spPr/>
    </dgm:pt>
    <dgm:pt modelId="{AE9DF500-718D-F245-A9BF-6FDE3BE9076E}" type="pres">
      <dgm:prSet presAssocID="{D89659B1-5D69-4449-B9C6-ACBA17AE324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C2D0DF-8ACE-DA49-AFD3-3C02CD4E476F}" type="pres">
      <dgm:prSet presAssocID="{D89659B1-5D69-4449-B9C6-ACBA17AE324B}" presName="negativeSpace" presStyleCnt="0"/>
      <dgm:spPr/>
    </dgm:pt>
    <dgm:pt modelId="{FD348515-5208-6643-AF5B-5AA46F5D3D09}" type="pres">
      <dgm:prSet presAssocID="{D89659B1-5D69-4449-B9C6-ACBA17AE32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784816-13A2-4715-9BF5-B72662318B1A}" type="presOf" srcId="{3BA264A9-DDF2-42EC-B747-ACCE3BC078CA}" destId="{DEE8E869-EA74-4C97-8D48-E17483552BB9}" srcOrd="0" destOrd="0" presId="urn:microsoft.com/office/officeart/2005/8/layout/list1"/>
    <dgm:cxn modelId="{2BE87433-B459-4502-B545-F3FFE032AE6C}" srcId="{AAE4924E-CF10-4FA4-8D79-2E1B5E03ADE7}" destId="{C9C3EDE5-544F-4373-B64D-1B5F03997E65}" srcOrd="1" destOrd="0" parTransId="{0D7E6B64-E637-43A2-923E-CFC92FD88C9E}" sibTransId="{52FA3370-C05D-4CA8-BB8A-C6A45A7FEC9D}"/>
    <dgm:cxn modelId="{48C87D3D-28F0-453A-AAB4-E120AF5068D7}" type="presOf" srcId="{C9C3EDE5-544F-4373-B64D-1B5F03997E65}" destId="{2F76ED87-60F3-4B40-B670-356746C38F27}" srcOrd="1" destOrd="0" presId="urn:microsoft.com/office/officeart/2005/8/layout/list1"/>
    <dgm:cxn modelId="{6516C03F-78CC-4E05-A9FF-BF88719498D9}" type="presOf" srcId="{D89659B1-5D69-4449-B9C6-ACBA17AE324B}" destId="{78BA9B8D-1692-3E4E-96FF-28D9901B90DF}" srcOrd="0" destOrd="0" presId="urn:microsoft.com/office/officeart/2005/8/layout/list1"/>
    <dgm:cxn modelId="{D0DCB574-00E3-48BA-9D02-1FB99E6ED94A}" type="presOf" srcId="{3BA264A9-DDF2-42EC-B747-ACCE3BC078CA}" destId="{A9E6AC29-6B12-496F-A79A-9D34C2E0BB3A}" srcOrd="1" destOrd="0" presId="urn:microsoft.com/office/officeart/2005/8/layout/list1"/>
    <dgm:cxn modelId="{D328037E-977A-49D6-933C-7016D40F466C}" type="presOf" srcId="{AAE4924E-CF10-4FA4-8D79-2E1B5E03ADE7}" destId="{0E5B90E8-DBE8-4F95-BB37-EC31B3E66992}" srcOrd="0" destOrd="0" presId="urn:microsoft.com/office/officeart/2005/8/layout/list1"/>
    <dgm:cxn modelId="{82B081AC-F061-4964-ACE4-FF4289F533E4}" type="presOf" srcId="{C9C3EDE5-544F-4373-B64D-1B5F03997E65}" destId="{E80D0657-21BD-4880-B6DA-707A9F50667B}" srcOrd="0" destOrd="0" presId="urn:microsoft.com/office/officeart/2005/8/layout/list1"/>
    <dgm:cxn modelId="{C9DAE5B1-D445-4BFB-A95E-E845B5F95C5E}" type="presOf" srcId="{D89659B1-5D69-4449-B9C6-ACBA17AE324B}" destId="{AE9DF500-718D-F245-A9BF-6FDE3BE9076E}" srcOrd="1" destOrd="0" presId="urn:microsoft.com/office/officeart/2005/8/layout/list1"/>
    <dgm:cxn modelId="{0BF4BEBD-FF2C-974A-A7CB-6D156BB5C487}" srcId="{AAE4924E-CF10-4FA4-8D79-2E1B5E03ADE7}" destId="{D89659B1-5D69-4449-B9C6-ACBA17AE324B}" srcOrd="2" destOrd="0" parTransId="{0767BF59-5A2E-7E49-B3CE-9254990BB2F9}" sibTransId="{C891DAFA-4255-664D-8019-ECFC6E1DE341}"/>
    <dgm:cxn modelId="{73770CD4-A657-49FA-98FE-034B5D762CFC}" srcId="{AAE4924E-CF10-4FA4-8D79-2E1B5E03ADE7}" destId="{3BA264A9-DDF2-42EC-B747-ACCE3BC078CA}" srcOrd="0" destOrd="0" parTransId="{3BB677C0-4834-4267-B38B-34F8243251D5}" sibTransId="{C8AAAF02-1939-416B-AB79-1C3C0BF4691E}"/>
    <dgm:cxn modelId="{C7527180-3A52-488D-AA20-67676748B1A5}" type="presParOf" srcId="{0E5B90E8-DBE8-4F95-BB37-EC31B3E66992}" destId="{01D82726-621F-401F-ACE7-078176EFAF1F}" srcOrd="0" destOrd="0" presId="urn:microsoft.com/office/officeart/2005/8/layout/list1"/>
    <dgm:cxn modelId="{52409B1C-DC9D-4181-8261-0F38F99562D1}" type="presParOf" srcId="{01D82726-621F-401F-ACE7-078176EFAF1F}" destId="{DEE8E869-EA74-4C97-8D48-E17483552BB9}" srcOrd="0" destOrd="0" presId="urn:microsoft.com/office/officeart/2005/8/layout/list1"/>
    <dgm:cxn modelId="{27A8EAF8-9DAC-4BE8-918F-E0646EC19198}" type="presParOf" srcId="{01D82726-621F-401F-ACE7-078176EFAF1F}" destId="{A9E6AC29-6B12-496F-A79A-9D34C2E0BB3A}" srcOrd="1" destOrd="0" presId="urn:microsoft.com/office/officeart/2005/8/layout/list1"/>
    <dgm:cxn modelId="{DD9F808A-0825-47B2-BD37-9C82BD41CB8C}" type="presParOf" srcId="{0E5B90E8-DBE8-4F95-BB37-EC31B3E66992}" destId="{4FFCA4D2-2306-4A32-B772-1E4DCF0D8A89}" srcOrd="1" destOrd="0" presId="urn:microsoft.com/office/officeart/2005/8/layout/list1"/>
    <dgm:cxn modelId="{FA523DC7-060A-47E1-B4F6-3B61B21CBCC3}" type="presParOf" srcId="{0E5B90E8-DBE8-4F95-BB37-EC31B3E66992}" destId="{28450D7B-6B74-4837-B169-0639A569541D}" srcOrd="2" destOrd="0" presId="urn:microsoft.com/office/officeart/2005/8/layout/list1"/>
    <dgm:cxn modelId="{6A8BDD55-01E8-4D70-A5E6-881B9A103F6B}" type="presParOf" srcId="{0E5B90E8-DBE8-4F95-BB37-EC31B3E66992}" destId="{0D432FBC-B626-4BDA-B94A-6F237E7113D6}" srcOrd="3" destOrd="0" presId="urn:microsoft.com/office/officeart/2005/8/layout/list1"/>
    <dgm:cxn modelId="{B7149E14-4370-4C54-A0F3-0D196277EE49}" type="presParOf" srcId="{0E5B90E8-DBE8-4F95-BB37-EC31B3E66992}" destId="{7AFD9B88-EAE7-4D01-A964-55FB82E4B1D9}" srcOrd="4" destOrd="0" presId="urn:microsoft.com/office/officeart/2005/8/layout/list1"/>
    <dgm:cxn modelId="{6BBC3584-D2CA-4640-9BF1-32A8C21184C4}" type="presParOf" srcId="{7AFD9B88-EAE7-4D01-A964-55FB82E4B1D9}" destId="{E80D0657-21BD-4880-B6DA-707A9F50667B}" srcOrd="0" destOrd="0" presId="urn:microsoft.com/office/officeart/2005/8/layout/list1"/>
    <dgm:cxn modelId="{1D0E5277-89CC-4C94-A1EF-C8076C6F3C02}" type="presParOf" srcId="{7AFD9B88-EAE7-4D01-A964-55FB82E4B1D9}" destId="{2F76ED87-60F3-4B40-B670-356746C38F27}" srcOrd="1" destOrd="0" presId="urn:microsoft.com/office/officeart/2005/8/layout/list1"/>
    <dgm:cxn modelId="{A58FFF7A-B7DA-43C4-9C34-B4063C0F75FB}" type="presParOf" srcId="{0E5B90E8-DBE8-4F95-BB37-EC31B3E66992}" destId="{2D04DC8F-92B9-49EF-8F92-2761E87C20AC}" srcOrd="5" destOrd="0" presId="urn:microsoft.com/office/officeart/2005/8/layout/list1"/>
    <dgm:cxn modelId="{7050E3AA-5A31-4BAF-9ED4-A6D21392CF04}" type="presParOf" srcId="{0E5B90E8-DBE8-4F95-BB37-EC31B3E66992}" destId="{40AF7222-C78A-4756-A2DC-B940BCA621A2}" srcOrd="6" destOrd="0" presId="urn:microsoft.com/office/officeart/2005/8/layout/list1"/>
    <dgm:cxn modelId="{205EBB9B-06E3-454C-BF5B-A3996860BA87}" type="presParOf" srcId="{0E5B90E8-DBE8-4F95-BB37-EC31B3E66992}" destId="{6671325D-B113-47A6-9584-D0981B2C03FE}" srcOrd="7" destOrd="0" presId="urn:microsoft.com/office/officeart/2005/8/layout/list1"/>
    <dgm:cxn modelId="{F72A9151-D457-4873-B7B0-F7192DC72821}" type="presParOf" srcId="{0E5B90E8-DBE8-4F95-BB37-EC31B3E66992}" destId="{9C0EC424-49A2-464E-9A00-2A856411B26B}" srcOrd="8" destOrd="0" presId="urn:microsoft.com/office/officeart/2005/8/layout/list1"/>
    <dgm:cxn modelId="{30AF57B4-0226-46AF-A49E-A6C58F7E4183}" type="presParOf" srcId="{9C0EC424-49A2-464E-9A00-2A856411B26B}" destId="{78BA9B8D-1692-3E4E-96FF-28D9901B90DF}" srcOrd="0" destOrd="0" presId="urn:microsoft.com/office/officeart/2005/8/layout/list1"/>
    <dgm:cxn modelId="{768FDFFE-0F56-40DF-89A8-7DEEE38EF508}" type="presParOf" srcId="{9C0EC424-49A2-464E-9A00-2A856411B26B}" destId="{AE9DF500-718D-F245-A9BF-6FDE3BE9076E}" srcOrd="1" destOrd="0" presId="urn:microsoft.com/office/officeart/2005/8/layout/list1"/>
    <dgm:cxn modelId="{6FE82C23-DA98-40D7-8267-D175ED6BBAD5}" type="presParOf" srcId="{0E5B90E8-DBE8-4F95-BB37-EC31B3E66992}" destId="{CAC2D0DF-8ACE-DA49-AFD3-3C02CD4E476F}" srcOrd="9" destOrd="0" presId="urn:microsoft.com/office/officeart/2005/8/layout/list1"/>
    <dgm:cxn modelId="{B2500893-1EC5-4A03-953F-DF6F87B8F32F}" type="presParOf" srcId="{0E5B90E8-DBE8-4F95-BB37-EC31B3E66992}" destId="{FD348515-5208-6643-AF5B-5AA46F5D3D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5CBF2-4928-4919-95D4-58D61B2984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D2BB1B-565B-471E-A146-D5F4D0F2EE30}">
      <dgm:prSet/>
      <dgm:spPr/>
      <dgm:t>
        <a:bodyPr/>
        <a:lstStyle/>
        <a:p>
          <a:r>
            <a:rPr lang="en-US"/>
            <a:t>Please use the Q&amp;A Function.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E491799E-5442-4EB3-9DB5-44488EBE9EC8}" type="parTrans" cxnId="{5E5BBD3E-C66E-475B-9937-9B52C18D631C}">
      <dgm:prSet/>
      <dgm:spPr/>
      <dgm:t>
        <a:bodyPr/>
        <a:lstStyle/>
        <a:p>
          <a:endParaRPr lang="en-US"/>
        </a:p>
      </dgm:t>
    </dgm:pt>
    <dgm:pt modelId="{721E1B15-AFF8-41F5-8E54-5BC0E7F93C69}" type="sibTrans" cxnId="{5E5BBD3E-C66E-475B-9937-9B52C18D631C}">
      <dgm:prSet/>
      <dgm:spPr/>
      <dgm:t>
        <a:bodyPr/>
        <a:lstStyle/>
        <a:p>
          <a:endParaRPr lang="en-US"/>
        </a:p>
      </dgm:t>
    </dgm:pt>
    <dgm:pt modelId="{C0CD0FBF-543D-4436-B8DA-5ECD1795C338}">
      <dgm:prSet/>
      <dgm:spPr/>
      <dgm:t>
        <a:bodyPr/>
        <a:lstStyle/>
        <a:p>
          <a:r>
            <a:rPr lang="en-US"/>
            <a:t>We will answer as many questions as possible.</a:t>
          </a:r>
        </a:p>
      </dgm:t>
    </dgm:pt>
    <dgm:pt modelId="{E7777B0F-AC9A-4070-9D71-E5C671F31DBD}" type="parTrans" cxnId="{B7782640-FE7B-4009-8A01-FFE6CB5A1603}">
      <dgm:prSet/>
      <dgm:spPr/>
      <dgm:t>
        <a:bodyPr/>
        <a:lstStyle/>
        <a:p>
          <a:endParaRPr lang="en-US"/>
        </a:p>
      </dgm:t>
    </dgm:pt>
    <dgm:pt modelId="{CF77D339-F713-4635-9F13-A327345E0F98}" type="sibTrans" cxnId="{B7782640-FE7B-4009-8A01-FFE6CB5A1603}">
      <dgm:prSet/>
      <dgm:spPr/>
      <dgm:t>
        <a:bodyPr/>
        <a:lstStyle/>
        <a:p>
          <a:endParaRPr lang="en-US"/>
        </a:p>
      </dgm:t>
    </dgm:pt>
    <dgm:pt modelId="{95BF9C4D-6284-4E52-95AA-220355C704B4}">
      <dgm:prSet/>
      <dgm:spPr/>
      <dgm:t>
        <a:bodyPr/>
        <a:lstStyle/>
        <a:p>
          <a:r>
            <a:rPr lang="en-US"/>
            <a:t>We encourage your feedback and want to hear from you!</a:t>
          </a:r>
        </a:p>
      </dgm:t>
    </dgm:pt>
    <dgm:pt modelId="{EF73B914-2016-4D97-9A8F-0CAC465C8FF2}" type="parTrans" cxnId="{369F2BEE-77B2-4F0A-82EC-AD3146087C49}">
      <dgm:prSet/>
      <dgm:spPr/>
      <dgm:t>
        <a:bodyPr/>
        <a:lstStyle/>
        <a:p>
          <a:endParaRPr lang="en-US"/>
        </a:p>
      </dgm:t>
    </dgm:pt>
    <dgm:pt modelId="{AC0F2B33-D1D7-4BE6-86B5-F2EF281A165C}" type="sibTrans" cxnId="{369F2BEE-77B2-4F0A-82EC-AD3146087C49}">
      <dgm:prSet/>
      <dgm:spPr/>
      <dgm:t>
        <a:bodyPr/>
        <a:lstStyle/>
        <a:p>
          <a:endParaRPr lang="en-US"/>
        </a:p>
      </dgm:t>
    </dgm:pt>
    <dgm:pt modelId="{F626D9E6-67C4-094D-9F5D-8E40E256B4A7}">
      <dgm:prSet/>
      <dgm:spPr/>
      <dgm:t>
        <a:bodyPr/>
        <a:lstStyle/>
        <a:p>
          <a:r>
            <a:rPr lang="en-US"/>
            <a:t>Please use the raise-hand function.</a:t>
          </a:r>
        </a:p>
      </dgm:t>
    </dgm:pt>
    <dgm:pt modelId="{EA57B1C7-1D0E-AE43-9587-88AC19BFAAAD}" type="parTrans" cxnId="{3FCF0576-8198-A940-B7E7-83BE32B8E651}">
      <dgm:prSet/>
      <dgm:spPr/>
      <dgm:t>
        <a:bodyPr/>
        <a:lstStyle/>
        <a:p>
          <a:endParaRPr lang="en-US"/>
        </a:p>
      </dgm:t>
    </dgm:pt>
    <dgm:pt modelId="{5C52B593-C920-B844-A211-318C2E780097}" type="sibTrans" cxnId="{3FCF0576-8198-A940-B7E7-83BE32B8E651}">
      <dgm:prSet/>
      <dgm:spPr/>
      <dgm:t>
        <a:bodyPr/>
        <a:lstStyle/>
        <a:p>
          <a:endParaRPr lang="en-US"/>
        </a:p>
      </dgm:t>
    </dgm:pt>
    <dgm:pt modelId="{25B8786E-A2C9-6A43-A778-455DDFA6C74B}" type="pres">
      <dgm:prSet presAssocID="{CD95CBF2-4928-4919-95D4-58D61B2984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3427C3-2A7B-744C-92BF-60EA28C0D01A}" type="pres">
      <dgm:prSet presAssocID="{F626D9E6-67C4-094D-9F5D-8E40E256B4A7}" presName="hierRoot1" presStyleCnt="0"/>
      <dgm:spPr/>
    </dgm:pt>
    <dgm:pt modelId="{DDF049CA-CB7B-AF4E-9731-2EDB202FB761}" type="pres">
      <dgm:prSet presAssocID="{F626D9E6-67C4-094D-9F5D-8E40E256B4A7}" presName="composite" presStyleCnt="0"/>
      <dgm:spPr/>
    </dgm:pt>
    <dgm:pt modelId="{982CC0BD-36C6-6941-9234-281FBAFF8E13}" type="pres">
      <dgm:prSet presAssocID="{F626D9E6-67C4-094D-9F5D-8E40E256B4A7}" presName="background" presStyleLbl="node0" presStyleIdx="0" presStyleCnt="4"/>
      <dgm:spPr/>
    </dgm:pt>
    <dgm:pt modelId="{E20EA881-8B60-844A-B972-7CE0A7A2BA4D}" type="pres">
      <dgm:prSet presAssocID="{F626D9E6-67C4-094D-9F5D-8E40E256B4A7}" presName="text" presStyleLbl="fgAcc0" presStyleIdx="0" presStyleCnt="4">
        <dgm:presLayoutVars>
          <dgm:chPref val="3"/>
        </dgm:presLayoutVars>
      </dgm:prSet>
      <dgm:spPr/>
    </dgm:pt>
    <dgm:pt modelId="{E8C9A47E-DEB6-854B-84C3-ABFC9B17A7A0}" type="pres">
      <dgm:prSet presAssocID="{F626D9E6-67C4-094D-9F5D-8E40E256B4A7}" presName="hierChild2" presStyleCnt="0"/>
      <dgm:spPr/>
    </dgm:pt>
    <dgm:pt modelId="{ADAD2299-9E7B-394C-B32D-080217D2F9DF}" type="pres">
      <dgm:prSet presAssocID="{8AD2BB1B-565B-471E-A146-D5F4D0F2EE30}" presName="hierRoot1" presStyleCnt="0"/>
      <dgm:spPr/>
    </dgm:pt>
    <dgm:pt modelId="{E5B87D53-A6E8-1B4D-9A53-E2FDE8587B8B}" type="pres">
      <dgm:prSet presAssocID="{8AD2BB1B-565B-471E-A146-D5F4D0F2EE30}" presName="composite" presStyleCnt="0"/>
      <dgm:spPr/>
    </dgm:pt>
    <dgm:pt modelId="{1A224084-F662-2245-A6BB-C0E50C46C380}" type="pres">
      <dgm:prSet presAssocID="{8AD2BB1B-565B-471E-A146-D5F4D0F2EE30}" presName="background" presStyleLbl="node0" presStyleIdx="1" presStyleCnt="4"/>
      <dgm:spPr/>
    </dgm:pt>
    <dgm:pt modelId="{A408687E-E80A-7044-B70C-BBAE78EFD221}" type="pres">
      <dgm:prSet presAssocID="{8AD2BB1B-565B-471E-A146-D5F4D0F2EE30}" presName="text" presStyleLbl="fgAcc0" presStyleIdx="1" presStyleCnt="4">
        <dgm:presLayoutVars>
          <dgm:chPref val="3"/>
        </dgm:presLayoutVars>
      </dgm:prSet>
      <dgm:spPr/>
    </dgm:pt>
    <dgm:pt modelId="{4692C8AF-EF1E-714B-B385-7656BBBD7F49}" type="pres">
      <dgm:prSet presAssocID="{8AD2BB1B-565B-471E-A146-D5F4D0F2EE30}" presName="hierChild2" presStyleCnt="0"/>
      <dgm:spPr/>
    </dgm:pt>
    <dgm:pt modelId="{CA8CAADE-0EAF-CE4D-9466-26DC29D984BD}" type="pres">
      <dgm:prSet presAssocID="{C0CD0FBF-543D-4436-B8DA-5ECD1795C338}" presName="hierRoot1" presStyleCnt="0"/>
      <dgm:spPr/>
    </dgm:pt>
    <dgm:pt modelId="{B156CD28-AD0F-9947-BF67-A7BD9DC0D943}" type="pres">
      <dgm:prSet presAssocID="{C0CD0FBF-543D-4436-B8DA-5ECD1795C338}" presName="composite" presStyleCnt="0"/>
      <dgm:spPr/>
    </dgm:pt>
    <dgm:pt modelId="{D538C2F7-FACA-2F4E-B38A-23E378F526D1}" type="pres">
      <dgm:prSet presAssocID="{C0CD0FBF-543D-4436-B8DA-5ECD1795C338}" presName="background" presStyleLbl="node0" presStyleIdx="2" presStyleCnt="4"/>
      <dgm:spPr/>
    </dgm:pt>
    <dgm:pt modelId="{FB338006-EC5C-D843-A7FB-7E78CD6816D7}" type="pres">
      <dgm:prSet presAssocID="{C0CD0FBF-543D-4436-B8DA-5ECD1795C338}" presName="text" presStyleLbl="fgAcc0" presStyleIdx="2" presStyleCnt="4">
        <dgm:presLayoutVars>
          <dgm:chPref val="3"/>
        </dgm:presLayoutVars>
      </dgm:prSet>
      <dgm:spPr/>
    </dgm:pt>
    <dgm:pt modelId="{581AE65A-83CF-8D4E-813A-13D955E6FED9}" type="pres">
      <dgm:prSet presAssocID="{C0CD0FBF-543D-4436-B8DA-5ECD1795C338}" presName="hierChild2" presStyleCnt="0"/>
      <dgm:spPr/>
    </dgm:pt>
    <dgm:pt modelId="{D07B02FC-C3CB-B745-854A-CEDDE5B7E19D}" type="pres">
      <dgm:prSet presAssocID="{95BF9C4D-6284-4E52-95AA-220355C704B4}" presName="hierRoot1" presStyleCnt="0"/>
      <dgm:spPr/>
    </dgm:pt>
    <dgm:pt modelId="{2F70A678-6B39-764A-865E-069E5F565314}" type="pres">
      <dgm:prSet presAssocID="{95BF9C4D-6284-4E52-95AA-220355C704B4}" presName="composite" presStyleCnt="0"/>
      <dgm:spPr/>
    </dgm:pt>
    <dgm:pt modelId="{6B4D0D0E-780E-154F-B73B-7A51425E67FD}" type="pres">
      <dgm:prSet presAssocID="{95BF9C4D-6284-4E52-95AA-220355C704B4}" presName="background" presStyleLbl="node0" presStyleIdx="3" presStyleCnt="4"/>
      <dgm:spPr/>
    </dgm:pt>
    <dgm:pt modelId="{399F4EFA-CA50-CC45-B038-C6CFF8E526B9}" type="pres">
      <dgm:prSet presAssocID="{95BF9C4D-6284-4E52-95AA-220355C704B4}" presName="text" presStyleLbl="fgAcc0" presStyleIdx="3" presStyleCnt="4">
        <dgm:presLayoutVars>
          <dgm:chPref val="3"/>
        </dgm:presLayoutVars>
      </dgm:prSet>
      <dgm:spPr/>
    </dgm:pt>
    <dgm:pt modelId="{A8FC2692-44F4-E541-B8E7-30690F2470B2}" type="pres">
      <dgm:prSet presAssocID="{95BF9C4D-6284-4E52-95AA-220355C704B4}" presName="hierChild2" presStyleCnt="0"/>
      <dgm:spPr/>
    </dgm:pt>
  </dgm:ptLst>
  <dgm:cxnLst>
    <dgm:cxn modelId="{5E5BBD3E-C66E-475B-9937-9B52C18D631C}" srcId="{CD95CBF2-4928-4919-95D4-58D61B298425}" destId="{8AD2BB1B-565B-471E-A146-D5F4D0F2EE30}" srcOrd="1" destOrd="0" parTransId="{E491799E-5442-4EB3-9DB5-44488EBE9EC8}" sibTransId="{721E1B15-AFF8-41F5-8E54-5BC0E7F93C69}"/>
    <dgm:cxn modelId="{B7782640-FE7B-4009-8A01-FFE6CB5A1603}" srcId="{CD95CBF2-4928-4919-95D4-58D61B298425}" destId="{C0CD0FBF-543D-4436-B8DA-5ECD1795C338}" srcOrd="2" destOrd="0" parTransId="{E7777B0F-AC9A-4070-9D71-E5C671F31DBD}" sibTransId="{CF77D339-F713-4635-9F13-A327345E0F98}"/>
    <dgm:cxn modelId="{CEE6796B-C45E-384C-97AE-B29773D837B5}" type="presOf" srcId="{CD95CBF2-4928-4919-95D4-58D61B298425}" destId="{25B8786E-A2C9-6A43-A778-455DDFA6C74B}" srcOrd="0" destOrd="0" presId="urn:microsoft.com/office/officeart/2005/8/layout/hierarchy1"/>
    <dgm:cxn modelId="{775BB672-B9D7-684B-B3F7-E3CD7FD8AE05}" type="presOf" srcId="{F626D9E6-67C4-094D-9F5D-8E40E256B4A7}" destId="{E20EA881-8B60-844A-B972-7CE0A7A2BA4D}" srcOrd="0" destOrd="0" presId="urn:microsoft.com/office/officeart/2005/8/layout/hierarchy1"/>
    <dgm:cxn modelId="{3FCF0576-8198-A940-B7E7-83BE32B8E651}" srcId="{CD95CBF2-4928-4919-95D4-58D61B298425}" destId="{F626D9E6-67C4-094D-9F5D-8E40E256B4A7}" srcOrd="0" destOrd="0" parTransId="{EA57B1C7-1D0E-AE43-9587-88AC19BFAAAD}" sibTransId="{5C52B593-C920-B844-A211-318C2E780097}"/>
    <dgm:cxn modelId="{F9073956-F66F-AC42-BE9B-7DD7469546A3}" type="presOf" srcId="{8AD2BB1B-565B-471E-A146-D5F4D0F2EE30}" destId="{A408687E-E80A-7044-B70C-BBAE78EFD221}" srcOrd="0" destOrd="0" presId="urn:microsoft.com/office/officeart/2005/8/layout/hierarchy1"/>
    <dgm:cxn modelId="{69583FCF-A1A2-0F45-B24C-75858AEA8E8C}" type="presOf" srcId="{95BF9C4D-6284-4E52-95AA-220355C704B4}" destId="{399F4EFA-CA50-CC45-B038-C6CFF8E526B9}" srcOrd="0" destOrd="0" presId="urn:microsoft.com/office/officeart/2005/8/layout/hierarchy1"/>
    <dgm:cxn modelId="{D0B258EC-B0E9-B54C-8935-D1A5DD9EC9AB}" type="presOf" srcId="{C0CD0FBF-543D-4436-B8DA-5ECD1795C338}" destId="{FB338006-EC5C-D843-A7FB-7E78CD6816D7}" srcOrd="0" destOrd="0" presId="urn:microsoft.com/office/officeart/2005/8/layout/hierarchy1"/>
    <dgm:cxn modelId="{369F2BEE-77B2-4F0A-82EC-AD3146087C49}" srcId="{CD95CBF2-4928-4919-95D4-58D61B298425}" destId="{95BF9C4D-6284-4E52-95AA-220355C704B4}" srcOrd="3" destOrd="0" parTransId="{EF73B914-2016-4D97-9A8F-0CAC465C8FF2}" sibTransId="{AC0F2B33-D1D7-4BE6-86B5-F2EF281A165C}"/>
    <dgm:cxn modelId="{20B84483-7E51-474E-AB8B-491D0CF9FB58}" type="presParOf" srcId="{25B8786E-A2C9-6A43-A778-455DDFA6C74B}" destId="{FC3427C3-2A7B-744C-92BF-60EA28C0D01A}" srcOrd="0" destOrd="0" presId="urn:microsoft.com/office/officeart/2005/8/layout/hierarchy1"/>
    <dgm:cxn modelId="{BE09AA61-A70A-A143-9068-19C0300383AE}" type="presParOf" srcId="{FC3427C3-2A7B-744C-92BF-60EA28C0D01A}" destId="{DDF049CA-CB7B-AF4E-9731-2EDB202FB761}" srcOrd="0" destOrd="0" presId="urn:microsoft.com/office/officeart/2005/8/layout/hierarchy1"/>
    <dgm:cxn modelId="{CEF3EAC6-2B5B-9241-AA93-6F0E44AFFE58}" type="presParOf" srcId="{DDF049CA-CB7B-AF4E-9731-2EDB202FB761}" destId="{982CC0BD-36C6-6941-9234-281FBAFF8E13}" srcOrd="0" destOrd="0" presId="urn:microsoft.com/office/officeart/2005/8/layout/hierarchy1"/>
    <dgm:cxn modelId="{E6686B2C-1606-0D48-9EF5-DC48709DFAC2}" type="presParOf" srcId="{DDF049CA-CB7B-AF4E-9731-2EDB202FB761}" destId="{E20EA881-8B60-844A-B972-7CE0A7A2BA4D}" srcOrd="1" destOrd="0" presId="urn:microsoft.com/office/officeart/2005/8/layout/hierarchy1"/>
    <dgm:cxn modelId="{6BFB8992-31FF-3041-8B05-1C65E696466C}" type="presParOf" srcId="{FC3427C3-2A7B-744C-92BF-60EA28C0D01A}" destId="{E8C9A47E-DEB6-854B-84C3-ABFC9B17A7A0}" srcOrd="1" destOrd="0" presId="urn:microsoft.com/office/officeart/2005/8/layout/hierarchy1"/>
    <dgm:cxn modelId="{CECD4291-AC2A-C847-936A-E37B1E9B1877}" type="presParOf" srcId="{25B8786E-A2C9-6A43-A778-455DDFA6C74B}" destId="{ADAD2299-9E7B-394C-B32D-080217D2F9DF}" srcOrd="1" destOrd="0" presId="urn:microsoft.com/office/officeart/2005/8/layout/hierarchy1"/>
    <dgm:cxn modelId="{41207EE5-A137-2E4C-BDB2-15303423EFBF}" type="presParOf" srcId="{ADAD2299-9E7B-394C-B32D-080217D2F9DF}" destId="{E5B87D53-A6E8-1B4D-9A53-E2FDE8587B8B}" srcOrd="0" destOrd="0" presId="urn:microsoft.com/office/officeart/2005/8/layout/hierarchy1"/>
    <dgm:cxn modelId="{E3945AA7-F57C-A743-B33D-5B2B865A5A9B}" type="presParOf" srcId="{E5B87D53-A6E8-1B4D-9A53-E2FDE8587B8B}" destId="{1A224084-F662-2245-A6BB-C0E50C46C380}" srcOrd="0" destOrd="0" presId="urn:microsoft.com/office/officeart/2005/8/layout/hierarchy1"/>
    <dgm:cxn modelId="{05065DF9-385E-CF4C-A341-53F21F2E6B74}" type="presParOf" srcId="{E5B87D53-A6E8-1B4D-9A53-E2FDE8587B8B}" destId="{A408687E-E80A-7044-B70C-BBAE78EFD221}" srcOrd="1" destOrd="0" presId="urn:microsoft.com/office/officeart/2005/8/layout/hierarchy1"/>
    <dgm:cxn modelId="{46A90C2F-39D8-0748-AEA3-BB238E28BEA6}" type="presParOf" srcId="{ADAD2299-9E7B-394C-B32D-080217D2F9DF}" destId="{4692C8AF-EF1E-714B-B385-7656BBBD7F49}" srcOrd="1" destOrd="0" presId="urn:microsoft.com/office/officeart/2005/8/layout/hierarchy1"/>
    <dgm:cxn modelId="{31A37F40-5A73-3F4C-8EC1-72E62779802F}" type="presParOf" srcId="{25B8786E-A2C9-6A43-A778-455DDFA6C74B}" destId="{CA8CAADE-0EAF-CE4D-9466-26DC29D984BD}" srcOrd="2" destOrd="0" presId="urn:microsoft.com/office/officeart/2005/8/layout/hierarchy1"/>
    <dgm:cxn modelId="{4CE364B3-E5E0-324F-AE24-DF45B23CD7C6}" type="presParOf" srcId="{CA8CAADE-0EAF-CE4D-9466-26DC29D984BD}" destId="{B156CD28-AD0F-9947-BF67-A7BD9DC0D943}" srcOrd="0" destOrd="0" presId="urn:microsoft.com/office/officeart/2005/8/layout/hierarchy1"/>
    <dgm:cxn modelId="{17AA6AF6-DE61-0745-A836-4E4597D44F5D}" type="presParOf" srcId="{B156CD28-AD0F-9947-BF67-A7BD9DC0D943}" destId="{D538C2F7-FACA-2F4E-B38A-23E378F526D1}" srcOrd="0" destOrd="0" presId="urn:microsoft.com/office/officeart/2005/8/layout/hierarchy1"/>
    <dgm:cxn modelId="{1148F52A-0BEC-EB4B-B983-E8601D534976}" type="presParOf" srcId="{B156CD28-AD0F-9947-BF67-A7BD9DC0D943}" destId="{FB338006-EC5C-D843-A7FB-7E78CD6816D7}" srcOrd="1" destOrd="0" presId="urn:microsoft.com/office/officeart/2005/8/layout/hierarchy1"/>
    <dgm:cxn modelId="{3FE1A903-824F-5A49-9CAC-BA16E70883FA}" type="presParOf" srcId="{CA8CAADE-0EAF-CE4D-9466-26DC29D984BD}" destId="{581AE65A-83CF-8D4E-813A-13D955E6FED9}" srcOrd="1" destOrd="0" presId="urn:microsoft.com/office/officeart/2005/8/layout/hierarchy1"/>
    <dgm:cxn modelId="{2E59E808-6AE8-C947-B5D3-312CB8247B62}" type="presParOf" srcId="{25B8786E-A2C9-6A43-A778-455DDFA6C74B}" destId="{D07B02FC-C3CB-B745-854A-CEDDE5B7E19D}" srcOrd="3" destOrd="0" presId="urn:microsoft.com/office/officeart/2005/8/layout/hierarchy1"/>
    <dgm:cxn modelId="{0579CA30-65C7-C548-89BF-2EBA8AED257C}" type="presParOf" srcId="{D07B02FC-C3CB-B745-854A-CEDDE5B7E19D}" destId="{2F70A678-6B39-764A-865E-069E5F565314}" srcOrd="0" destOrd="0" presId="urn:microsoft.com/office/officeart/2005/8/layout/hierarchy1"/>
    <dgm:cxn modelId="{69D2199B-1681-AB41-B3AF-389AA40ACD7F}" type="presParOf" srcId="{2F70A678-6B39-764A-865E-069E5F565314}" destId="{6B4D0D0E-780E-154F-B73B-7A51425E67FD}" srcOrd="0" destOrd="0" presId="urn:microsoft.com/office/officeart/2005/8/layout/hierarchy1"/>
    <dgm:cxn modelId="{9FEC1B39-C2AB-3741-A1B0-D226A235AF85}" type="presParOf" srcId="{2F70A678-6B39-764A-865E-069E5F565314}" destId="{399F4EFA-CA50-CC45-B038-C6CFF8E526B9}" srcOrd="1" destOrd="0" presId="urn:microsoft.com/office/officeart/2005/8/layout/hierarchy1"/>
    <dgm:cxn modelId="{0FC402BD-B9E3-BF44-A739-50C597215B50}" type="presParOf" srcId="{D07B02FC-C3CB-B745-854A-CEDDE5B7E19D}" destId="{A8FC2692-44F4-E541-B8E7-30690F2470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50D7B-6B74-4837-B169-0639A569541D}">
      <dsp:nvSpPr>
        <dsp:cNvPr id="0" name=""/>
        <dsp:cNvSpPr/>
      </dsp:nvSpPr>
      <dsp:spPr>
        <a:xfrm>
          <a:off x="0" y="1233280"/>
          <a:ext cx="7448885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6AC29-6B12-496F-A79A-9D34C2E0BB3A}">
      <dsp:nvSpPr>
        <dsp:cNvPr id="0" name=""/>
        <dsp:cNvSpPr/>
      </dsp:nvSpPr>
      <dsp:spPr>
        <a:xfrm>
          <a:off x="372444" y="746199"/>
          <a:ext cx="5214219" cy="9741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085" tIns="0" rIns="19708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Welcome and Introductions</a:t>
          </a:r>
        </a:p>
      </dsp:txBody>
      <dsp:txXfrm>
        <a:off x="419999" y="793754"/>
        <a:ext cx="5119109" cy="879050"/>
      </dsp:txXfrm>
    </dsp:sp>
    <dsp:sp modelId="{40AF7222-C78A-4756-A2DC-B940BCA621A2}">
      <dsp:nvSpPr>
        <dsp:cNvPr id="0" name=""/>
        <dsp:cNvSpPr/>
      </dsp:nvSpPr>
      <dsp:spPr>
        <a:xfrm>
          <a:off x="0" y="2730160"/>
          <a:ext cx="7448885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6ED87-60F3-4B40-B670-356746C38F27}">
      <dsp:nvSpPr>
        <dsp:cNvPr id="0" name=""/>
        <dsp:cNvSpPr/>
      </dsp:nvSpPr>
      <dsp:spPr>
        <a:xfrm>
          <a:off x="372444" y="2243080"/>
          <a:ext cx="5214219" cy="9741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085" tIns="0" rIns="19708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STS Updates</a:t>
          </a:r>
        </a:p>
      </dsp:txBody>
      <dsp:txXfrm>
        <a:off x="419999" y="2290635"/>
        <a:ext cx="5119109" cy="879050"/>
      </dsp:txXfrm>
    </dsp:sp>
    <dsp:sp modelId="{FD348515-5208-6643-AF5B-5AA46F5D3D09}">
      <dsp:nvSpPr>
        <dsp:cNvPr id="0" name=""/>
        <dsp:cNvSpPr/>
      </dsp:nvSpPr>
      <dsp:spPr>
        <a:xfrm>
          <a:off x="0" y="4227040"/>
          <a:ext cx="7448885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DF500-718D-F245-A9BF-6FDE3BE9076E}">
      <dsp:nvSpPr>
        <dsp:cNvPr id="0" name=""/>
        <dsp:cNvSpPr/>
      </dsp:nvSpPr>
      <dsp:spPr>
        <a:xfrm>
          <a:off x="372444" y="3739960"/>
          <a:ext cx="5214219" cy="9741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085" tIns="0" rIns="197085" bIns="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New for 2025</a:t>
          </a:r>
        </a:p>
      </dsp:txBody>
      <dsp:txXfrm>
        <a:off x="419999" y="3787515"/>
        <a:ext cx="5119109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CC0BD-36C6-6941-9234-281FBAFF8E13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EA881-8B60-844A-B972-7CE0A7A2BA4D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Please use the raise-hand function.</a:t>
          </a:r>
        </a:p>
      </dsp:txBody>
      <dsp:txXfrm>
        <a:off x="299702" y="1282093"/>
        <a:ext cx="2200851" cy="1366505"/>
      </dsp:txXfrm>
    </dsp:sp>
    <dsp:sp modelId="{1A224084-F662-2245-A6BB-C0E50C46C380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8687E-E80A-7044-B70C-BBAE78EFD221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Please use the Q&amp;A Function.</a:t>
          </a:r>
          <a:r>
            <a:rPr lang="en-US" sz="2100" kern="1200">
              <a:latin typeface="Calibri Light" panose="020F0302020204030204"/>
            </a:rPr>
            <a:t> </a:t>
          </a:r>
          <a:endParaRPr lang="en-US" sz="2100" kern="1200"/>
        </a:p>
      </dsp:txBody>
      <dsp:txXfrm>
        <a:off x="3093555" y="1282093"/>
        <a:ext cx="2200851" cy="1366505"/>
      </dsp:txXfrm>
    </dsp:sp>
    <dsp:sp modelId="{D538C2F7-FACA-2F4E-B38A-23E378F526D1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38006-EC5C-D843-A7FB-7E78CD6816D7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will answer as many questions as possible.</a:t>
          </a:r>
        </a:p>
      </dsp:txBody>
      <dsp:txXfrm>
        <a:off x="5887408" y="1282093"/>
        <a:ext cx="2200851" cy="1366505"/>
      </dsp:txXfrm>
    </dsp:sp>
    <dsp:sp modelId="{6B4D0D0E-780E-154F-B73B-7A51425E67FD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F4EFA-CA50-CC45-B038-C6CFF8E526B9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encourage your feedback and want to hear from you!</a:t>
          </a:r>
        </a:p>
      </dsp:txBody>
      <dsp:txXfrm>
        <a:off x="8681261" y="1282093"/>
        <a:ext cx="2200851" cy="136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4C59-790E-4972-8545-2D49ADCF6A0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9F4CB-E21A-4A9F-B860-2E094905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2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0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6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Adie Dolan  DMC </a:t>
            </a:r>
            <a:r>
              <a:rPr lang="en-US" dirty="0" err="1"/>
              <a:t>Colab</a:t>
            </a:r>
            <a:r>
              <a:rPr lang="en-US" dirty="0"/>
              <a:t>; Judy Smith leads RG-More to come about RGs on the March Monthly Webinar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2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dayCHSD</a:t>
            </a:r>
            <a:r>
              <a:rPr lang="en-US" dirty="0"/>
              <a:t> and GTSD on </a:t>
            </a:r>
            <a:r>
              <a:rPr lang="en-US" dirty="0" err="1"/>
              <a:t>Thur</a:t>
            </a:r>
            <a:r>
              <a:rPr lang="en-US" dirty="0"/>
              <a:t> 10/2 ACSD on Fri 10/3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6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IQVIA platform Community page, scroll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01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Warnings are usually values that are out of range, critical warnings are things that prevent your file from being accepted and must be addressed NPI mismatch, age. You will get a hyperlink that will help you identify the case and drilldown so that you can update the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 Errors and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8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9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the data specs for valves on the 4.20 list. Google is your friend for model 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7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8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6B4A-F366-4792-8B95-853A4C626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060F0-58E8-4018-BA75-B0CF82222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36339-2B53-4905-85ED-2F448B66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C7E7D-2A43-46D4-B1A3-4BBAD156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8A257-2B57-4F93-83B0-C6065D8F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16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A6C8D-1F55-4868-975B-00B85669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C1BFA-AAE9-4337-91D5-1C5902F0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7CEA0-7CA8-4097-AAA9-F350C4E1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4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129B-CE8A-48F1-A046-1F9B0ADC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DFF14-0051-4477-8BD4-881EDB0D2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4BF87-A001-46DF-925D-A4D9C5EC3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C3E4D-E010-4104-B75F-0BF7E0A2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BAD5A-2549-4DE9-A662-F809AB3C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7E6A1-B692-427E-BDD5-E34A0255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02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F436-41B4-4242-9272-4291C0E9B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A2FDC-792C-48F7-91F8-EA4380EF5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EA7FC-BCCC-4D7B-93DE-B0DEC5A3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D0B0F-E0C9-4E1D-80AD-BC09E41B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2969-CB14-4B80-90E2-8470C33F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4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11E7-6F5A-4306-84D8-9129B47E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C57C8-6376-467F-B277-D91F0E1AA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4BB15-F057-45B6-A1C5-6D5C1BE2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AB174-6685-4784-9DCA-71461BC3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D2E99-D893-48F2-9EE0-47C537B5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81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DF48-C1DF-4546-ABA9-0A485E09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742F6-9EF7-4E61-8896-7B2592D3F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8D00B-F10F-4F23-943F-AC4A5359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B8D1F-64B1-4D40-8BD4-EE2716B5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DA902-6FE7-41C8-ACAD-95137444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15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460A-84D0-4D0D-80A2-B67957D5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09FE-38A8-455D-A60E-C678EE53D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972A1-D9DD-43FE-94AD-D428C8E0D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A32FA-47B9-4DCE-8896-C4A7B587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AED65-48B9-4C6A-AC9D-32353088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B64DA-F822-4970-906E-71021747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15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D583-25BF-422F-8136-E468A005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A5625-0D27-4F2A-82B3-449BF690C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D9A4E-6987-485C-8A91-6EB31AC46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1AD32-521D-4974-BF5E-22EF25A8F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DE932-DF53-4E8F-9001-7A1DB801A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8D323-98E6-4C52-B1BB-B1F8498F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DEFD1-F90B-424B-A574-7C1786AC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6FB21-E99C-40F3-BB31-121C6C34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41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B083-EADE-4DC4-8194-CC85C15A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4B061-730B-4563-9B25-6C1519C2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FB163-E516-46C8-BCAD-90ACC79C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F4DE2-CE90-44D6-8CEE-437EB9F6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26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E5110-D019-449A-82D5-8E1A0E66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8E79A-5039-485D-84BE-61C46A81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9B50-E216-4D50-ACE0-0AFC59FD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8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DE0-8CC6-4ABE-ADDF-646D2C0E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4CCB-713C-4242-B98F-2204F4A4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0B7BF-7407-483E-96DE-ED4A34F1F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911A1-264E-4DD6-9CC3-8D66F60A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96F7B-71EC-4EE9-B818-1C3BEFAE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3386D-E2C1-4A76-9567-E169AB95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36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73C3-82A1-4BAA-B37C-C818A3FC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FEE23-BEF0-4373-AD60-851AB74D5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81C6C-A7E9-4B68-AC4D-16032D78E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41943-657E-4E73-932C-DF418B38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69AD1-1B21-4659-A4ED-6D951389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2AF4E-C38B-4C51-BD72-F073A723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00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E5FB-7CA0-7D12-7A0F-488D42567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0C05D-FE98-2EF7-B69C-68B319923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14BAB-77CF-F847-B436-4D6D828A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C1AA-D097-466C-85CD-F9EB75A87DF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8AEEA-A299-33A7-E8DD-5C4A6017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900A4-BF97-CF52-620B-CDD246B5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311A-0AAB-468B-B0FE-47650FC8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9B0F-DD9C-D8D8-E39E-B703F825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AE485-FAF8-B9CF-0962-850BB55C8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5EED6-0687-133F-32BB-F86BE09C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C1AA-D097-466C-85CD-F9EB75A87DF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BF655-40B6-7340-D917-DAF56C8A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24F4B-792C-3F4F-B0F9-55D003F9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311A-0AAB-468B-B0FE-47650FC8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16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C441-9200-C4E9-CB21-DE2DD95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037E5-E4F4-ABF6-13E1-B8C3B20E6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1C58F-4FB3-5968-DEBE-4A2F0E31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C1AA-D097-466C-85CD-F9EB75A87DF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459D9-4EC0-F4EC-9F20-0AC1A530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26B8A-689F-B2F0-30A8-45C4A5A9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311A-0AAB-468B-B0FE-47650FC8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8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1D99-2CC4-DEB3-E435-48EABEA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1E8F-AD16-18C2-FD42-2AF1402EF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A1A85-B71A-6CF2-4265-FBCE8812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CE2B1-3CC3-238D-20D9-35B1AF63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C1AA-D097-466C-85CD-F9EB75A87DF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A3053-059B-CBBE-01FE-EFD4D98A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A3124-ECED-58FC-543B-4CDA2ABC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311A-0AAB-468B-B0FE-47650FC8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6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A44D-5347-A77E-5B1E-EE4D7217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83302-27A9-9097-69B9-174A0AD6D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75670-18D3-A611-A548-C74B4267B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5653A-07B0-0452-C169-EFCC5D22D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5B555-A780-5924-E21A-E492408C5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78BB2F-91C3-6041-908C-DD178E64F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C1AA-D097-466C-85CD-F9EB75A87DF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66843-0A63-55A7-14AE-5ACF13C4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C643D-6AAE-D205-862D-D653E13A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311A-0AAB-468B-B0FE-47650FC8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5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3EC6-7FB0-E186-F1E1-4DA392F4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1E399-1416-5B0B-8F92-2CFA0189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C1AA-D097-466C-85CD-F9EB75A87DF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06C62-8B4D-D399-9954-F16879BC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46FF2-6075-57BE-1008-9E989334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311A-0AAB-468B-B0FE-47650FC8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80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23413-0B31-7DE1-3ECF-317B8D63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C1AA-D097-466C-85CD-F9EB75A87DF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5EFF7-AE4A-DD3C-233F-3B83E63B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35364-F5EB-3F57-476D-FC5C1EF3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311A-0AAB-468B-B0FE-47650FC8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1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51C1-A172-DFB0-582E-81B8491C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C9814-8109-E4BE-E548-F9F3FD916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C5A0B-6AE5-D6FD-50C0-E56D7F581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A689D-6089-B3AD-6D3F-F8DE3D17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C1AA-D097-466C-85CD-F9EB75A87DF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05509-15E3-95BB-FD58-BD9A388F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69C43-F5E8-B8F5-222E-FD381CEE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311A-0AAB-468B-B0FE-47650FC8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83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383B-4668-8FDB-A631-4E09C08C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6DB1A-235B-DDF5-C9C4-0C8BAE7B1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128D1-A1C2-6E8F-4DFB-5BD283C6A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0695F-3BCC-4102-522F-A99F8415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C1AA-D097-466C-85CD-F9EB75A87DF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4A824-233C-D9CC-D389-F627EE09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AE55B-2B2B-18CB-AC0C-E040908D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311A-0AAB-468B-B0FE-47650FC8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49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1103-A72E-3C3A-FEE5-4BE97B42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42FB7-DD98-589D-1D90-9D0D851BD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B7996-5659-0789-9F96-CF72AEF8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C1AA-D097-466C-85CD-F9EB75A87DF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6415E-8934-AAAD-3A3B-DB41F7A8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1AA3-68E6-DB9B-5C3E-9D98863F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311A-0AAB-468B-B0FE-47650FC8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91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24C1A-B674-D9E7-8983-7DBE1399A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56CF9-00A9-0D14-B74B-A34A95590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A1303-A7CC-7548-CA12-D722C26BE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C1AA-D097-466C-85CD-F9EB75A87DF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6FB33-406A-5421-A8A9-7DCE492A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8FAB3-0FCA-6673-5E32-D38D9E3C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311A-0AAB-468B-B0FE-47650FC8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33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u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30701" y="933450"/>
            <a:ext cx="7289800" cy="5495926"/>
            <a:chOff x="3124201" y="1080377"/>
            <a:chExt cx="5715000" cy="5459572"/>
          </a:xfrm>
        </p:grpSpPr>
        <p:grpSp>
          <p:nvGrpSpPr>
            <p:cNvPr id="19" name="Group 18"/>
            <p:cNvGrpSpPr/>
            <p:nvPr/>
          </p:nvGrpSpPr>
          <p:grpSpPr>
            <a:xfrm>
              <a:off x="3125240" y="1259217"/>
              <a:ext cx="5712923" cy="5280732"/>
              <a:chOff x="381000" y="1143000"/>
              <a:chExt cx="8382000" cy="549859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125240" y="1339112"/>
              <a:ext cx="5713961" cy="731520"/>
              <a:chOff x="3125240" y="1354352"/>
              <a:chExt cx="5713961" cy="65131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9415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5780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7408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39036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72066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839201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0229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1252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124201" y="2218770"/>
              <a:ext cx="5715000" cy="731520"/>
              <a:chOff x="3124201" y="2239691"/>
              <a:chExt cx="5715000" cy="65131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9415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5780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57408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9036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20664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839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0229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124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124201" y="3098428"/>
              <a:ext cx="5715000" cy="731520"/>
              <a:chOff x="3124201" y="3125030"/>
              <a:chExt cx="5715000" cy="65131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9415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75780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408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9036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0664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839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0229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4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1" y="3978086"/>
              <a:ext cx="5715000" cy="731520"/>
              <a:chOff x="3124201" y="4010369"/>
              <a:chExt cx="5715000" cy="6513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415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5780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7408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39036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20664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839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0229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124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124201" y="4857744"/>
              <a:ext cx="5715000" cy="731520"/>
              <a:chOff x="3124201" y="4895708"/>
              <a:chExt cx="5715000" cy="65131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9415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75780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57408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39036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20664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839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229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24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124201" y="5737401"/>
              <a:ext cx="5715000" cy="731520"/>
              <a:chOff x="3124201" y="5781048"/>
              <a:chExt cx="5715000" cy="6513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9415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5780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7408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9036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0664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839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229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24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25240" y="1080377"/>
              <a:ext cx="5713961" cy="122944"/>
              <a:chOff x="3125240" y="1080377"/>
              <a:chExt cx="5713961" cy="12294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9415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5780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57408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9036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066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839201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0229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52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TextBox 96"/>
          <p:cNvSpPr txBox="1"/>
          <p:nvPr/>
        </p:nvSpPr>
        <p:spPr>
          <a:xfrm>
            <a:off x="54116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525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934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5343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5752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370784" y="209358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6161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8800" y="417024"/>
            <a:ext cx="3352800" cy="2057400"/>
          </a:xfrm>
          <a:prstGeom prst="roundRect">
            <a:avLst>
              <a:gd name="adj" fmla="val 806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8800" y="2762250"/>
            <a:ext cx="3352800" cy="3657600"/>
          </a:xfrm>
          <a:prstGeom prst="roundRect">
            <a:avLst>
              <a:gd name="adj" fmla="val 589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707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54116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06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4525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07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74934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85343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95752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4370784" y="2982899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06161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54116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64525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74934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85343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95752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227" name="TextBox 226"/>
          <p:cNvSpPr txBox="1"/>
          <p:nvPr userDrawn="1"/>
        </p:nvSpPr>
        <p:spPr>
          <a:xfrm>
            <a:off x="4370784" y="387097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06161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54116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64525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74934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85343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95752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4370784" y="4753930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106161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54116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64525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74934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85343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95752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370784" y="5638184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106161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54116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64525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74934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05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85343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06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95752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07</a:t>
            </a:r>
          </a:p>
        </p:txBody>
      </p:sp>
      <p:sp>
        <p:nvSpPr>
          <p:cNvPr id="250" name="TextBox 249"/>
          <p:cNvSpPr txBox="1"/>
          <p:nvPr userDrawn="1"/>
        </p:nvSpPr>
        <p:spPr>
          <a:xfrm>
            <a:off x="4370784" y="1200150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29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106161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08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116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5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4934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5343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752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161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707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4116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525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934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5343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5752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161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3707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4116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525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4934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343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5752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161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707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54116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525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4934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5343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5752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161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3707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4116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4525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4934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5343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5752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161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3707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116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4525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4934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5343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5752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161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3" name="TextBox 172"/>
          <p:cNvSpPr txBox="1"/>
          <p:nvPr userDrawn="1"/>
        </p:nvSpPr>
        <p:spPr>
          <a:xfrm>
            <a:off x="43707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74" name="TextBox 173"/>
          <p:cNvSpPr txBox="1"/>
          <p:nvPr userDrawn="1"/>
        </p:nvSpPr>
        <p:spPr>
          <a:xfrm>
            <a:off x="54116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MON</a:t>
            </a:r>
          </a:p>
        </p:txBody>
      </p:sp>
      <p:sp>
        <p:nvSpPr>
          <p:cNvPr id="175" name="TextBox 174"/>
          <p:cNvSpPr txBox="1"/>
          <p:nvPr userDrawn="1"/>
        </p:nvSpPr>
        <p:spPr>
          <a:xfrm>
            <a:off x="64525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TUES</a:t>
            </a:r>
          </a:p>
        </p:txBody>
      </p:sp>
      <p:sp>
        <p:nvSpPr>
          <p:cNvPr id="176" name="TextBox 175"/>
          <p:cNvSpPr txBox="1"/>
          <p:nvPr userDrawn="1"/>
        </p:nvSpPr>
        <p:spPr>
          <a:xfrm>
            <a:off x="74934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WED</a:t>
            </a:r>
          </a:p>
        </p:txBody>
      </p:sp>
      <p:sp>
        <p:nvSpPr>
          <p:cNvPr id="177" name="TextBox 176"/>
          <p:cNvSpPr txBox="1"/>
          <p:nvPr userDrawn="1"/>
        </p:nvSpPr>
        <p:spPr>
          <a:xfrm>
            <a:off x="85343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THUR</a:t>
            </a:r>
          </a:p>
        </p:txBody>
      </p:sp>
      <p:sp>
        <p:nvSpPr>
          <p:cNvPr id="179" name="TextBox 178"/>
          <p:cNvSpPr txBox="1"/>
          <p:nvPr userDrawn="1"/>
        </p:nvSpPr>
        <p:spPr>
          <a:xfrm>
            <a:off x="10616184" y="935666"/>
            <a:ext cx="975360" cy="123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SAT</a:t>
            </a:r>
          </a:p>
        </p:txBody>
      </p:sp>
      <p:sp>
        <p:nvSpPr>
          <p:cNvPr id="187" name="TextBox 186"/>
          <p:cNvSpPr txBox="1"/>
          <p:nvPr userDrawn="1"/>
        </p:nvSpPr>
        <p:spPr>
          <a:xfrm>
            <a:off x="95752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FRI</a:t>
            </a:r>
          </a:p>
        </p:txBody>
      </p:sp>
      <p:sp>
        <p:nvSpPr>
          <p:cNvPr id="178" name="Title 3"/>
          <p:cNvSpPr txBox="1">
            <a:spLocks/>
          </p:cNvSpPr>
          <p:nvPr userDrawn="1"/>
        </p:nvSpPr>
        <p:spPr>
          <a:xfrm>
            <a:off x="10236201" y="417513"/>
            <a:ext cx="15367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all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  <p:sp>
        <p:nvSpPr>
          <p:cNvPr id="188" name="Title 1">
            <a:extLst>
              <a:ext uri="{FF2B5EF4-FFF2-40B4-BE49-F238E27FC236}">
                <a16:creationId xmlns:a16="http://schemas.microsoft.com/office/drawing/2014/main" id="{0D75A14B-4738-4C2A-B898-EDE023257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702" y="417513"/>
            <a:ext cx="6007617" cy="487362"/>
          </a:xfrm>
        </p:spPr>
        <p:txBody>
          <a:bodyPr anchor="ctr">
            <a:noAutofit/>
          </a:bodyPr>
          <a:lstStyle>
            <a:lvl1pPr>
              <a:defRPr cap="all" spc="150" baseline="0"/>
            </a:lvl1pPr>
          </a:lstStyle>
          <a:p>
            <a:r>
              <a:rPr lang="en-US" noProof="0"/>
              <a:t>January</a:t>
            </a:r>
          </a:p>
        </p:txBody>
      </p:sp>
    </p:spTree>
    <p:extLst>
      <p:ext uri="{BB962C8B-B14F-4D97-AF65-F5344CB8AC3E}">
        <p14:creationId xmlns:p14="http://schemas.microsoft.com/office/powerpoint/2010/main" val="2112646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bru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54116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27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525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>
                <a:solidFill>
                  <a:schemeClr val="bg1">
                    <a:lumMod val="65000"/>
                  </a:schemeClr>
                </a:solidFill>
              </a:rPr>
              <a:t>28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934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29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5343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5752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8800" y="417024"/>
            <a:ext cx="3352800" cy="2057400"/>
          </a:xfrm>
          <a:prstGeom prst="roundRect">
            <a:avLst>
              <a:gd name="adj" fmla="val 806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8800" y="2762250"/>
            <a:ext cx="3352800" cy="3657600"/>
          </a:xfrm>
          <a:prstGeom prst="roundRect">
            <a:avLst>
              <a:gd name="adj" fmla="val 589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707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370784" y="120458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26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3707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54116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64525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74934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05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85343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06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95752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07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106161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08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116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5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4934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5343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752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161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707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4116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525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934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5343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5752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161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3707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4116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525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4934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343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5752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161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707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54116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525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4934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5343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5752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161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3707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4116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4525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4934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5343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5752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161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3707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116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4525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4934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5343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5752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161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4370784" y="209358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02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06161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01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4116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03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4525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04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4934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05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85343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06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95752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07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370784" y="2982899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06161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4116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64525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74934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85343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95752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4370784" y="387097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06161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4116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64525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74934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85343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95752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4370784" y="4753930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106161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54116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64525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74934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/>
            </a:lvl1pPr>
          </a:lstStyle>
          <a:p>
            <a:pPr lvl="0"/>
            <a:r>
              <a:rPr lang="en-US" sz="900" noProof="0" dirty="0"/>
              <a:t>26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95752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/>
            </a:lvl1pPr>
          </a:lstStyle>
          <a:p>
            <a:pPr lvl="0"/>
            <a:r>
              <a:rPr lang="en-US" sz="900" noProof="0" dirty="0"/>
              <a:t>28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06161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180" name="TextBox 179"/>
          <p:cNvSpPr txBox="1"/>
          <p:nvPr userDrawn="1"/>
        </p:nvSpPr>
        <p:spPr>
          <a:xfrm>
            <a:off x="43707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54116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MON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64525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TUES</a:t>
            </a:r>
          </a:p>
        </p:txBody>
      </p:sp>
      <p:sp>
        <p:nvSpPr>
          <p:cNvPr id="183" name="TextBox 182"/>
          <p:cNvSpPr txBox="1"/>
          <p:nvPr userDrawn="1"/>
        </p:nvSpPr>
        <p:spPr>
          <a:xfrm>
            <a:off x="74934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WED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5343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THUR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10616184" y="935666"/>
            <a:ext cx="975360" cy="123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SAT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95752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FRI</a:t>
            </a:r>
          </a:p>
        </p:txBody>
      </p:sp>
      <p:sp>
        <p:nvSpPr>
          <p:cNvPr id="215" name="Title 3"/>
          <p:cNvSpPr txBox="1">
            <a:spLocks/>
          </p:cNvSpPr>
          <p:nvPr userDrawn="1"/>
        </p:nvSpPr>
        <p:spPr>
          <a:xfrm>
            <a:off x="10236201" y="417513"/>
            <a:ext cx="15367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all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4330701" y="933450"/>
            <a:ext cx="7289800" cy="5495926"/>
            <a:chOff x="3124201" y="1080377"/>
            <a:chExt cx="5715000" cy="5459572"/>
          </a:xfrm>
        </p:grpSpPr>
        <p:grpSp>
          <p:nvGrpSpPr>
            <p:cNvPr id="174" name="Group 173"/>
            <p:cNvGrpSpPr/>
            <p:nvPr/>
          </p:nvGrpSpPr>
          <p:grpSpPr>
            <a:xfrm>
              <a:off x="3125240" y="1259217"/>
              <a:ext cx="5712923" cy="5280732"/>
              <a:chOff x="381000" y="1143000"/>
              <a:chExt cx="8382000" cy="5498592"/>
            </a:xfrm>
          </p:grpSpPr>
          <p:cxnSp>
            <p:nvCxnSpPr>
              <p:cNvPr id="324" name="Straight Connector 323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noFill/>
            </p:spPr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noFill/>
            </p:spPr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noFill/>
            </p:spPr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noFill/>
            </p:spPr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noFill/>
            </p:spPr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noFill/>
            </p:spPr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noFill/>
            </p:spPr>
          </p:cxnSp>
        </p:grpSp>
        <p:grpSp>
          <p:nvGrpSpPr>
            <p:cNvPr id="175" name="Group 174"/>
            <p:cNvGrpSpPr/>
            <p:nvPr/>
          </p:nvGrpSpPr>
          <p:grpSpPr>
            <a:xfrm>
              <a:off x="3125240" y="1339112"/>
              <a:ext cx="5713961" cy="731520"/>
              <a:chOff x="3125240" y="1354352"/>
              <a:chExt cx="5713961" cy="651310"/>
            </a:xfrm>
          </p:grpSpPr>
          <p:cxnSp>
            <p:nvCxnSpPr>
              <p:cNvPr id="316" name="Straight Connector 315"/>
              <p:cNvCxnSpPr/>
              <p:nvPr/>
            </p:nvCxnSpPr>
            <p:spPr>
              <a:xfrm>
                <a:off x="3941520" y="1354352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4757800" y="1354352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5574080" y="1354352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6390360" y="1354352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7206640" y="1354352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8839201" y="1354352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8022920" y="1354352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3125240" y="1354352"/>
                <a:ext cx="0" cy="651310"/>
              </a:xfrm>
              <a:prstGeom prst="line">
                <a:avLst/>
              </a:prstGeom>
              <a:noFill/>
            </p:spPr>
          </p:cxnSp>
        </p:grpSp>
        <p:grpSp>
          <p:nvGrpSpPr>
            <p:cNvPr id="176" name="Group 175"/>
            <p:cNvGrpSpPr/>
            <p:nvPr/>
          </p:nvGrpSpPr>
          <p:grpSpPr>
            <a:xfrm>
              <a:off x="3124201" y="2218770"/>
              <a:ext cx="5715000" cy="731520"/>
              <a:chOff x="3124201" y="2239691"/>
              <a:chExt cx="5715000" cy="651310"/>
            </a:xfrm>
          </p:grpSpPr>
          <p:cxnSp>
            <p:nvCxnSpPr>
              <p:cNvPr id="308" name="Straight Connector 307"/>
              <p:cNvCxnSpPr/>
              <p:nvPr/>
            </p:nvCxnSpPr>
            <p:spPr>
              <a:xfrm>
                <a:off x="3941520" y="2239691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09" name="Straight Connector 308"/>
              <p:cNvCxnSpPr/>
              <p:nvPr/>
            </p:nvCxnSpPr>
            <p:spPr>
              <a:xfrm>
                <a:off x="4757800" y="2239691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5574080" y="2239691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11" name="Straight Connector 310"/>
              <p:cNvCxnSpPr/>
              <p:nvPr/>
            </p:nvCxnSpPr>
            <p:spPr>
              <a:xfrm>
                <a:off x="6390360" y="2239691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7206640" y="2239691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8839201" y="2239691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8022920" y="2239691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3124201" y="2239691"/>
                <a:ext cx="0" cy="651310"/>
              </a:xfrm>
              <a:prstGeom prst="line">
                <a:avLst/>
              </a:prstGeom>
              <a:noFill/>
            </p:spPr>
          </p:cxnSp>
        </p:grpSp>
        <p:grpSp>
          <p:nvGrpSpPr>
            <p:cNvPr id="177" name="Group 176"/>
            <p:cNvGrpSpPr/>
            <p:nvPr/>
          </p:nvGrpSpPr>
          <p:grpSpPr>
            <a:xfrm>
              <a:off x="3124201" y="3098428"/>
              <a:ext cx="5715000" cy="731520"/>
              <a:chOff x="3124201" y="3125030"/>
              <a:chExt cx="5715000" cy="651310"/>
            </a:xfrm>
          </p:grpSpPr>
          <p:cxnSp>
            <p:nvCxnSpPr>
              <p:cNvPr id="300" name="Straight Connector 299"/>
              <p:cNvCxnSpPr/>
              <p:nvPr/>
            </p:nvCxnSpPr>
            <p:spPr>
              <a:xfrm>
                <a:off x="3941520" y="3125030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01" name="Straight Connector 300"/>
              <p:cNvCxnSpPr/>
              <p:nvPr/>
            </p:nvCxnSpPr>
            <p:spPr>
              <a:xfrm>
                <a:off x="4757800" y="3125030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5574080" y="3125030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6390360" y="3125030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04" name="Straight Connector 303"/>
              <p:cNvCxnSpPr/>
              <p:nvPr/>
            </p:nvCxnSpPr>
            <p:spPr>
              <a:xfrm>
                <a:off x="7206640" y="3125030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05" name="Straight Connector 304"/>
              <p:cNvCxnSpPr/>
              <p:nvPr/>
            </p:nvCxnSpPr>
            <p:spPr>
              <a:xfrm>
                <a:off x="8839201" y="3125030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06" name="Straight Connector 305"/>
              <p:cNvCxnSpPr/>
              <p:nvPr/>
            </p:nvCxnSpPr>
            <p:spPr>
              <a:xfrm>
                <a:off x="8022920" y="3125030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307" name="Straight Connector 306"/>
              <p:cNvCxnSpPr/>
              <p:nvPr/>
            </p:nvCxnSpPr>
            <p:spPr>
              <a:xfrm>
                <a:off x="3124201" y="3125030"/>
                <a:ext cx="0" cy="651310"/>
              </a:xfrm>
              <a:prstGeom prst="line">
                <a:avLst/>
              </a:prstGeom>
              <a:noFill/>
            </p:spPr>
          </p:cxnSp>
        </p:grpSp>
        <p:grpSp>
          <p:nvGrpSpPr>
            <p:cNvPr id="178" name="Group 177"/>
            <p:cNvGrpSpPr/>
            <p:nvPr/>
          </p:nvGrpSpPr>
          <p:grpSpPr>
            <a:xfrm>
              <a:off x="3124201" y="3978086"/>
              <a:ext cx="5715000" cy="731520"/>
              <a:chOff x="3124201" y="4010369"/>
              <a:chExt cx="5715000" cy="651310"/>
            </a:xfrm>
          </p:grpSpPr>
          <p:cxnSp>
            <p:nvCxnSpPr>
              <p:cNvPr id="244" name="Straight Connector 243"/>
              <p:cNvCxnSpPr/>
              <p:nvPr/>
            </p:nvCxnSpPr>
            <p:spPr>
              <a:xfrm>
                <a:off x="3941520" y="4010369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4757800" y="4010369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5574080" y="4010369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6390360" y="4010369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7206640" y="4010369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8839201" y="4010369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8022920" y="4010369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3124201" y="4010369"/>
                <a:ext cx="0" cy="651310"/>
              </a:xfrm>
              <a:prstGeom prst="line">
                <a:avLst/>
              </a:prstGeom>
              <a:noFill/>
            </p:spPr>
          </p:cxnSp>
        </p:grpSp>
        <p:grpSp>
          <p:nvGrpSpPr>
            <p:cNvPr id="179" name="Group 178"/>
            <p:cNvGrpSpPr/>
            <p:nvPr/>
          </p:nvGrpSpPr>
          <p:grpSpPr>
            <a:xfrm>
              <a:off x="3124201" y="4857744"/>
              <a:ext cx="5715000" cy="731520"/>
              <a:chOff x="3124201" y="4895708"/>
              <a:chExt cx="5715000" cy="651310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>
                <a:off x="3941520" y="489570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4757800" y="489570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5574080" y="489570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6390360" y="489570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7206640" y="489570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8839201" y="489570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8022920" y="489570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3124201" y="4895708"/>
                <a:ext cx="0" cy="651310"/>
              </a:xfrm>
              <a:prstGeom prst="line">
                <a:avLst/>
              </a:prstGeom>
              <a:noFill/>
            </p:spPr>
          </p:cxnSp>
        </p:grpSp>
        <p:grpSp>
          <p:nvGrpSpPr>
            <p:cNvPr id="216" name="Group 215"/>
            <p:cNvGrpSpPr/>
            <p:nvPr/>
          </p:nvGrpSpPr>
          <p:grpSpPr>
            <a:xfrm>
              <a:off x="3124201" y="5737401"/>
              <a:ext cx="5715000" cy="731520"/>
              <a:chOff x="3124201" y="5781048"/>
              <a:chExt cx="5715000" cy="651310"/>
            </a:xfrm>
          </p:grpSpPr>
          <p:cxnSp>
            <p:nvCxnSpPr>
              <p:cNvPr id="226" name="Straight Connector 225"/>
              <p:cNvCxnSpPr/>
              <p:nvPr/>
            </p:nvCxnSpPr>
            <p:spPr>
              <a:xfrm>
                <a:off x="3941520" y="578104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4757800" y="578104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5574080" y="578104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6390360" y="578104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7206640" y="578104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8839201" y="578104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8022920" y="5781048"/>
                <a:ext cx="0" cy="651310"/>
              </a:xfrm>
              <a:prstGeom prst="line">
                <a:avLst/>
              </a:prstGeom>
              <a:noFill/>
            </p:spPr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3124201" y="5781048"/>
                <a:ext cx="0" cy="651310"/>
              </a:xfrm>
              <a:prstGeom prst="line">
                <a:avLst/>
              </a:prstGeom>
              <a:noFill/>
            </p:spPr>
          </p:cxnSp>
        </p:grpSp>
        <p:grpSp>
          <p:nvGrpSpPr>
            <p:cNvPr id="217" name="Group 216"/>
            <p:cNvGrpSpPr/>
            <p:nvPr/>
          </p:nvGrpSpPr>
          <p:grpSpPr>
            <a:xfrm>
              <a:off x="3125240" y="1080377"/>
              <a:ext cx="5713961" cy="122944"/>
              <a:chOff x="3125240" y="1080377"/>
              <a:chExt cx="5713961" cy="122944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>
                <a:off x="3941520" y="1080377"/>
                <a:ext cx="0" cy="122944"/>
              </a:xfrm>
              <a:prstGeom prst="line">
                <a:avLst/>
              </a:prstGeom>
              <a:noFill/>
            </p:spPr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4757800" y="1080377"/>
                <a:ext cx="0" cy="122944"/>
              </a:xfrm>
              <a:prstGeom prst="line">
                <a:avLst/>
              </a:prstGeom>
              <a:noFill/>
            </p:spPr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5574080" y="1080377"/>
                <a:ext cx="0" cy="122944"/>
              </a:xfrm>
              <a:prstGeom prst="line">
                <a:avLst/>
              </a:prstGeom>
              <a:noFill/>
            </p:spPr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390360" y="1080377"/>
                <a:ext cx="0" cy="122944"/>
              </a:xfrm>
              <a:prstGeom prst="line">
                <a:avLst/>
              </a:prstGeom>
              <a:noFill/>
            </p:spPr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7206640" y="1080377"/>
                <a:ext cx="0" cy="122944"/>
              </a:xfrm>
              <a:prstGeom prst="line">
                <a:avLst/>
              </a:prstGeom>
              <a:noFill/>
            </p:spPr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8839201" y="1080377"/>
                <a:ext cx="0" cy="122944"/>
              </a:xfrm>
              <a:prstGeom prst="line">
                <a:avLst/>
              </a:prstGeom>
              <a:noFill/>
            </p:spPr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8022920" y="1080377"/>
                <a:ext cx="0" cy="122944"/>
              </a:xfrm>
              <a:prstGeom prst="line">
                <a:avLst/>
              </a:prstGeom>
              <a:noFill/>
            </p:spPr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3125240" y="1080377"/>
                <a:ext cx="0" cy="122944"/>
              </a:xfrm>
              <a:prstGeom prst="line">
                <a:avLst/>
              </a:prstGeom>
              <a:noFill/>
            </p:spPr>
          </p:cxnSp>
        </p:grpSp>
      </p:grpSp>
      <p:sp>
        <p:nvSpPr>
          <p:cNvPr id="331" name="Title 1">
            <a:extLst>
              <a:ext uri="{FF2B5EF4-FFF2-40B4-BE49-F238E27FC236}">
                <a16:creationId xmlns:a16="http://schemas.microsoft.com/office/drawing/2014/main" id="{54090590-742E-4EE9-ABA5-273E2FA488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702" y="417513"/>
            <a:ext cx="6007617" cy="487362"/>
          </a:xfrm>
        </p:spPr>
        <p:txBody>
          <a:bodyPr anchor="ctr">
            <a:noAutofit/>
          </a:bodyPr>
          <a:lstStyle>
            <a:lvl1pPr>
              <a:defRPr cap="all" spc="150" baseline="0"/>
            </a:lvl1pPr>
          </a:lstStyle>
          <a:p>
            <a:r>
              <a:rPr lang="en-US" noProof="0"/>
              <a:t>February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4C6B6-F586-5F3B-685D-1D90B1652A68}"/>
              </a:ext>
            </a:extLst>
          </p:cNvPr>
          <p:cNvSpPr txBox="1"/>
          <p:nvPr userDrawn="1"/>
        </p:nvSpPr>
        <p:spPr>
          <a:xfrm>
            <a:off x="8535907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/>
            </a:lvl1pPr>
          </a:lstStyle>
          <a:p>
            <a:pPr lvl="0"/>
            <a:r>
              <a:rPr lang="en-US" sz="900" noProof="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755946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30701" y="933450"/>
            <a:ext cx="7289800" cy="5495926"/>
            <a:chOff x="3124201" y="1080377"/>
            <a:chExt cx="5715000" cy="5459572"/>
          </a:xfrm>
        </p:grpSpPr>
        <p:grpSp>
          <p:nvGrpSpPr>
            <p:cNvPr id="19" name="Group 18"/>
            <p:cNvGrpSpPr/>
            <p:nvPr/>
          </p:nvGrpSpPr>
          <p:grpSpPr>
            <a:xfrm>
              <a:off x="3125240" y="1259217"/>
              <a:ext cx="5712923" cy="5280732"/>
              <a:chOff x="381000" y="1143000"/>
              <a:chExt cx="8382000" cy="549859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125240" y="1339112"/>
              <a:ext cx="5713961" cy="731520"/>
              <a:chOff x="3125240" y="1354352"/>
              <a:chExt cx="5713961" cy="65131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9415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5780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7408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39036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72066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839201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0229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1252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124201" y="2218770"/>
              <a:ext cx="5715000" cy="731520"/>
              <a:chOff x="3124201" y="2239691"/>
              <a:chExt cx="5715000" cy="65131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9415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5780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57408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9036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20664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839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0229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124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124201" y="3098428"/>
              <a:ext cx="5715000" cy="731520"/>
              <a:chOff x="3124201" y="3125030"/>
              <a:chExt cx="5715000" cy="65131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9415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75780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408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9036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0664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839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0229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4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1" y="3978086"/>
              <a:ext cx="5715000" cy="731520"/>
              <a:chOff x="3124201" y="4010369"/>
              <a:chExt cx="5715000" cy="6513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415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5780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7408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39036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20664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839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0229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124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124201" y="4857744"/>
              <a:ext cx="5715000" cy="731520"/>
              <a:chOff x="3124201" y="4895708"/>
              <a:chExt cx="5715000" cy="65131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9415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75780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57408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39036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20664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839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229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24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124201" y="5737401"/>
              <a:ext cx="5715000" cy="731520"/>
              <a:chOff x="3124201" y="5781048"/>
              <a:chExt cx="5715000" cy="6513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9415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5780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7408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9036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0664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839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229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24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25240" y="1080377"/>
              <a:ext cx="5713961" cy="122944"/>
              <a:chOff x="3125240" y="1080377"/>
              <a:chExt cx="5713961" cy="12294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9415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5780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57408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9036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066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839201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0229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52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8800" y="417024"/>
            <a:ext cx="3352800" cy="2057400"/>
          </a:xfrm>
          <a:prstGeom prst="roundRect">
            <a:avLst>
              <a:gd name="adj" fmla="val 806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8800" y="2762250"/>
            <a:ext cx="3352800" cy="3657600"/>
          </a:xfrm>
          <a:prstGeom prst="roundRect">
            <a:avLst>
              <a:gd name="adj" fmla="val 589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707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116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5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4934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5343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752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161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707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4116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525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934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5343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5752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161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3707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4116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525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4934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343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5752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161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707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54116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525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4934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5343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5752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161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3707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4116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4525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4934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5343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5752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161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3707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116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4525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4934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5343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5752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161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" name="TextBox 179"/>
          <p:cNvSpPr txBox="1"/>
          <p:nvPr userDrawn="1"/>
        </p:nvSpPr>
        <p:spPr>
          <a:xfrm>
            <a:off x="43707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54116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MON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64525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TUES</a:t>
            </a:r>
          </a:p>
        </p:txBody>
      </p:sp>
      <p:sp>
        <p:nvSpPr>
          <p:cNvPr id="183" name="TextBox 182"/>
          <p:cNvSpPr txBox="1"/>
          <p:nvPr userDrawn="1"/>
        </p:nvSpPr>
        <p:spPr>
          <a:xfrm>
            <a:off x="74934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WED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5343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THUR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10616184" y="935666"/>
            <a:ext cx="975360" cy="123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SAT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95752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FRI</a:t>
            </a:r>
          </a:p>
        </p:txBody>
      </p:sp>
      <p:sp>
        <p:nvSpPr>
          <p:cNvPr id="217" name="Title 3"/>
          <p:cNvSpPr txBox="1">
            <a:spLocks/>
          </p:cNvSpPr>
          <p:nvPr userDrawn="1"/>
        </p:nvSpPr>
        <p:spPr>
          <a:xfrm>
            <a:off x="10236201" y="417513"/>
            <a:ext cx="15367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all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  <p:sp>
        <p:nvSpPr>
          <p:cNvPr id="174" name="Title 1">
            <a:extLst>
              <a:ext uri="{FF2B5EF4-FFF2-40B4-BE49-F238E27FC236}">
                <a16:creationId xmlns:a16="http://schemas.microsoft.com/office/drawing/2014/main" id="{7C77DE47-5F04-4A3A-89B2-86949FDCA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702" y="417513"/>
            <a:ext cx="6007617" cy="487362"/>
          </a:xfrm>
        </p:spPr>
        <p:txBody>
          <a:bodyPr anchor="ctr">
            <a:noAutofit/>
          </a:bodyPr>
          <a:lstStyle>
            <a:lvl1pPr>
              <a:defRPr cap="all" spc="150" baseline="0"/>
            </a:lvl1pPr>
          </a:lstStyle>
          <a:p>
            <a:r>
              <a:rPr lang="en-US" noProof="0"/>
              <a:t>March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B71D07C-432D-26B2-5DE8-492E3949EEE2}"/>
              </a:ext>
            </a:extLst>
          </p:cNvPr>
          <p:cNvSpPr txBox="1"/>
          <p:nvPr userDrawn="1"/>
        </p:nvSpPr>
        <p:spPr>
          <a:xfrm>
            <a:off x="54116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24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5D1B796-C4E5-79C0-693D-D8BFE43EE790}"/>
              </a:ext>
            </a:extLst>
          </p:cNvPr>
          <p:cNvSpPr txBox="1"/>
          <p:nvPr userDrawn="1"/>
        </p:nvSpPr>
        <p:spPr>
          <a:xfrm>
            <a:off x="64525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>
                <a:solidFill>
                  <a:schemeClr val="bg1">
                    <a:lumMod val="65000"/>
                  </a:schemeClr>
                </a:solidFill>
              </a:rPr>
              <a:t>25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BC01A0C-B14F-1BE0-7772-4BBECFFA2B95}"/>
              </a:ext>
            </a:extLst>
          </p:cNvPr>
          <p:cNvSpPr txBox="1"/>
          <p:nvPr userDrawn="1"/>
        </p:nvSpPr>
        <p:spPr>
          <a:xfrm>
            <a:off x="74934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26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360A935-2519-7127-5DB7-08278A66E12F}"/>
              </a:ext>
            </a:extLst>
          </p:cNvPr>
          <p:cNvSpPr txBox="1"/>
          <p:nvPr userDrawn="1"/>
        </p:nvSpPr>
        <p:spPr>
          <a:xfrm>
            <a:off x="85343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27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7402A69-7A72-CE35-B771-04AD1BB8C8FD}"/>
              </a:ext>
            </a:extLst>
          </p:cNvPr>
          <p:cNvSpPr txBox="1"/>
          <p:nvPr userDrawn="1"/>
        </p:nvSpPr>
        <p:spPr>
          <a:xfrm>
            <a:off x="95752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28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BAFE8FA-D57A-065F-D2E8-E3BBB92DC9D6}"/>
              </a:ext>
            </a:extLst>
          </p:cNvPr>
          <p:cNvSpPr txBox="1"/>
          <p:nvPr userDrawn="1"/>
        </p:nvSpPr>
        <p:spPr>
          <a:xfrm>
            <a:off x="4370784" y="120458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23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1825137-D8B1-7D58-C4FC-BCCE9A41C476}"/>
              </a:ext>
            </a:extLst>
          </p:cNvPr>
          <p:cNvSpPr txBox="1"/>
          <p:nvPr userDrawn="1"/>
        </p:nvSpPr>
        <p:spPr>
          <a:xfrm>
            <a:off x="43707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/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AB09051-E0D8-D176-075A-9473124ED66F}"/>
              </a:ext>
            </a:extLst>
          </p:cNvPr>
          <p:cNvSpPr txBox="1"/>
          <p:nvPr userDrawn="1"/>
        </p:nvSpPr>
        <p:spPr>
          <a:xfrm>
            <a:off x="54116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/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DB5058C-156C-7375-8C23-7E13BB7F0CB2}"/>
              </a:ext>
            </a:extLst>
          </p:cNvPr>
          <p:cNvSpPr txBox="1"/>
          <p:nvPr userDrawn="1"/>
        </p:nvSpPr>
        <p:spPr>
          <a:xfrm>
            <a:off x="64525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2C4E739-B231-43CF-3F34-9F0C27C25C2D}"/>
              </a:ext>
            </a:extLst>
          </p:cNvPr>
          <p:cNvSpPr txBox="1"/>
          <p:nvPr userDrawn="1"/>
        </p:nvSpPr>
        <p:spPr>
          <a:xfrm>
            <a:off x="74934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3D794CC-F992-8777-6E71-5172558EC411}"/>
              </a:ext>
            </a:extLst>
          </p:cNvPr>
          <p:cNvSpPr txBox="1"/>
          <p:nvPr userDrawn="1"/>
        </p:nvSpPr>
        <p:spPr>
          <a:xfrm>
            <a:off x="85343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5F1FC5D-B7B2-AA87-5737-18A774DB7CEE}"/>
              </a:ext>
            </a:extLst>
          </p:cNvPr>
          <p:cNvSpPr txBox="1"/>
          <p:nvPr userDrawn="1"/>
        </p:nvSpPr>
        <p:spPr>
          <a:xfrm>
            <a:off x="95752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80A984B-DE80-C804-7FDE-BE9FF0516383}"/>
              </a:ext>
            </a:extLst>
          </p:cNvPr>
          <p:cNvSpPr txBox="1"/>
          <p:nvPr userDrawn="1"/>
        </p:nvSpPr>
        <p:spPr>
          <a:xfrm>
            <a:off x="106161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450F9C6-FA70-7335-3675-D55EF56E2A21}"/>
              </a:ext>
            </a:extLst>
          </p:cNvPr>
          <p:cNvSpPr txBox="1"/>
          <p:nvPr userDrawn="1"/>
        </p:nvSpPr>
        <p:spPr>
          <a:xfrm>
            <a:off x="4370784" y="209358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02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DFA3314-2A0B-C34E-1A1E-DEE44749B881}"/>
              </a:ext>
            </a:extLst>
          </p:cNvPr>
          <p:cNvSpPr txBox="1"/>
          <p:nvPr userDrawn="1"/>
        </p:nvSpPr>
        <p:spPr>
          <a:xfrm>
            <a:off x="106161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01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DE18716-726E-A767-D0FA-8E0A5F54D18B}"/>
              </a:ext>
            </a:extLst>
          </p:cNvPr>
          <p:cNvSpPr txBox="1"/>
          <p:nvPr userDrawn="1"/>
        </p:nvSpPr>
        <p:spPr>
          <a:xfrm>
            <a:off x="54116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03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2C05FEA-F1D2-B012-9B79-2F1A45137884}"/>
              </a:ext>
            </a:extLst>
          </p:cNvPr>
          <p:cNvSpPr txBox="1"/>
          <p:nvPr userDrawn="1"/>
        </p:nvSpPr>
        <p:spPr>
          <a:xfrm>
            <a:off x="64525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04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2F8AD22-B1EE-0835-5173-DFDD4B40B36A}"/>
              </a:ext>
            </a:extLst>
          </p:cNvPr>
          <p:cNvSpPr txBox="1"/>
          <p:nvPr userDrawn="1"/>
        </p:nvSpPr>
        <p:spPr>
          <a:xfrm>
            <a:off x="74934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05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FDF5386-D3D2-EEA1-A944-74E67C78FDBE}"/>
              </a:ext>
            </a:extLst>
          </p:cNvPr>
          <p:cNvSpPr txBox="1"/>
          <p:nvPr userDrawn="1"/>
        </p:nvSpPr>
        <p:spPr>
          <a:xfrm>
            <a:off x="85343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06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FB81486-4E9E-EC63-59EE-3B835ED5A810}"/>
              </a:ext>
            </a:extLst>
          </p:cNvPr>
          <p:cNvSpPr txBox="1"/>
          <p:nvPr userDrawn="1"/>
        </p:nvSpPr>
        <p:spPr>
          <a:xfrm>
            <a:off x="95752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07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4593560-BC39-30F4-A705-72A845E92567}"/>
              </a:ext>
            </a:extLst>
          </p:cNvPr>
          <p:cNvSpPr txBox="1"/>
          <p:nvPr userDrawn="1"/>
        </p:nvSpPr>
        <p:spPr>
          <a:xfrm>
            <a:off x="4370784" y="2982899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7FDBCA9-5F42-66AD-169D-EDE72BD5C66A}"/>
              </a:ext>
            </a:extLst>
          </p:cNvPr>
          <p:cNvSpPr txBox="1"/>
          <p:nvPr userDrawn="1"/>
        </p:nvSpPr>
        <p:spPr>
          <a:xfrm>
            <a:off x="106161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BF66173-400B-548F-F979-F53661FBB3A8}"/>
              </a:ext>
            </a:extLst>
          </p:cNvPr>
          <p:cNvSpPr txBox="1"/>
          <p:nvPr userDrawn="1"/>
        </p:nvSpPr>
        <p:spPr>
          <a:xfrm>
            <a:off x="54116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F1692FD-ABBF-01A6-D04B-0889237387DE}"/>
              </a:ext>
            </a:extLst>
          </p:cNvPr>
          <p:cNvSpPr txBox="1"/>
          <p:nvPr userDrawn="1"/>
        </p:nvSpPr>
        <p:spPr>
          <a:xfrm>
            <a:off x="64525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BB23687-5528-30A3-70D7-5442B065C5C2}"/>
              </a:ext>
            </a:extLst>
          </p:cNvPr>
          <p:cNvSpPr txBox="1"/>
          <p:nvPr userDrawn="1"/>
        </p:nvSpPr>
        <p:spPr>
          <a:xfrm>
            <a:off x="74934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4F95FB8-34E1-12B0-4EFB-9196342E7BF6}"/>
              </a:ext>
            </a:extLst>
          </p:cNvPr>
          <p:cNvSpPr txBox="1"/>
          <p:nvPr userDrawn="1"/>
        </p:nvSpPr>
        <p:spPr>
          <a:xfrm>
            <a:off x="85343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E049D7A-A512-6C02-FA16-4DD6D5EAA6DE}"/>
              </a:ext>
            </a:extLst>
          </p:cNvPr>
          <p:cNvSpPr txBox="1"/>
          <p:nvPr userDrawn="1"/>
        </p:nvSpPr>
        <p:spPr>
          <a:xfrm>
            <a:off x="95752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5020A90-ABE9-6292-AE14-7F34B33E0CA2}"/>
              </a:ext>
            </a:extLst>
          </p:cNvPr>
          <p:cNvSpPr txBox="1"/>
          <p:nvPr userDrawn="1"/>
        </p:nvSpPr>
        <p:spPr>
          <a:xfrm>
            <a:off x="4370784" y="387097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66CB79F-3842-AC69-B126-56021B297387}"/>
              </a:ext>
            </a:extLst>
          </p:cNvPr>
          <p:cNvSpPr txBox="1"/>
          <p:nvPr userDrawn="1"/>
        </p:nvSpPr>
        <p:spPr>
          <a:xfrm>
            <a:off x="106161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9DC4C64-4776-6CC4-C4C2-2F83AE4A727D}"/>
              </a:ext>
            </a:extLst>
          </p:cNvPr>
          <p:cNvSpPr txBox="1"/>
          <p:nvPr userDrawn="1"/>
        </p:nvSpPr>
        <p:spPr>
          <a:xfrm>
            <a:off x="54116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3070767-E2CE-EF23-3F77-F60363169C3C}"/>
              </a:ext>
            </a:extLst>
          </p:cNvPr>
          <p:cNvSpPr txBox="1"/>
          <p:nvPr userDrawn="1"/>
        </p:nvSpPr>
        <p:spPr>
          <a:xfrm>
            <a:off x="64525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D01C8BC-B4FA-9404-10BA-C5E44F521490}"/>
              </a:ext>
            </a:extLst>
          </p:cNvPr>
          <p:cNvSpPr txBox="1"/>
          <p:nvPr userDrawn="1"/>
        </p:nvSpPr>
        <p:spPr>
          <a:xfrm>
            <a:off x="74934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B8E1B2E-FA3C-73E9-76E4-D6A410B6E2C8}"/>
              </a:ext>
            </a:extLst>
          </p:cNvPr>
          <p:cNvSpPr txBox="1"/>
          <p:nvPr userDrawn="1"/>
        </p:nvSpPr>
        <p:spPr>
          <a:xfrm>
            <a:off x="85343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ED30EC0-6CE3-BC35-7BEA-CB32C61FA87B}"/>
              </a:ext>
            </a:extLst>
          </p:cNvPr>
          <p:cNvSpPr txBox="1"/>
          <p:nvPr userDrawn="1"/>
        </p:nvSpPr>
        <p:spPr>
          <a:xfrm>
            <a:off x="95752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BFB1C50-E5AE-6417-FBC2-F28CF8033CFB}"/>
              </a:ext>
            </a:extLst>
          </p:cNvPr>
          <p:cNvSpPr txBox="1"/>
          <p:nvPr userDrawn="1"/>
        </p:nvSpPr>
        <p:spPr>
          <a:xfrm>
            <a:off x="4370784" y="4753930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AA58D1B-7601-F374-806F-222608BB4AA2}"/>
              </a:ext>
            </a:extLst>
          </p:cNvPr>
          <p:cNvSpPr txBox="1"/>
          <p:nvPr userDrawn="1"/>
        </p:nvSpPr>
        <p:spPr>
          <a:xfrm>
            <a:off x="106161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501DEBE-AF02-F5DF-0035-5C83505E6A99}"/>
              </a:ext>
            </a:extLst>
          </p:cNvPr>
          <p:cNvSpPr txBox="1"/>
          <p:nvPr userDrawn="1"/>
        </p:nvSpPr>
        <p:spPr>
          <a:xfrm>
            <a:off x="54116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F144A12-D065-CA8B-6F69-5C3E9AE36C43}"/>
              </a:ext>
            </a:extLst>
          </p:cNvPr>
          <p:cNvSpPr txBox="1"/>
          <p:nvPr userDrawn="1"/>
        </p:nvSpPr>
        <p:spPr>
          <a:xfrm>
            <a:off x="64525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060DAA2-7395-6783-5B82-86EB045D2CF3}"/>
              </a:ext>
            </a:extLst>
          </p:cNvPr>
          <p:cNvSpPr txBox="1"/>
          <p:nvPr userDrawn="1"/>
        </p:nvSpPr>
        <p:spPr>
          <a:xfrm>
            <a:off x="74934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/>
            </a:lvl1pPr>
          </a:lstStyle>
          <a:p>
            <a:pPr lvl="0"/>
            <a:r>
              <a:rPr lang="en-US" sz="900" noProof="0" dirty="0"/>
              <a:t>26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F8979B8-E4D7-D566-ED51-F502EE898B55}"/>
              </a:ext>
            </a:extLst>
          </p:cNvPr>
          <p:cNvSpPr txBox="1"/>
          <p:nvPr userDrawn="1"/>
        </p:nvSpPr>
        <p:spPr>
          <a:xfrm>
            <a:off x="95752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/>
            </a:lvl1pPr>
          </a:lstStyle>
          <a:p>
            <a:pPr lvl="0"/>
            <a:r>
              <a:rPr lang="en-US" sz="900" noProof="0" dirty="0"/>
              <a:t>28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D0EC4B0-9673-1A6E-ABBD-6DF639D8B4A4}"/>
              </a:ext>
            </a:extLst>
          </p:cNvPr>
          <p:cNvSpPr txBox="1"/>
          <p:nvPr userDrawn="1"/>
        </p:nvSpPr>
        <p:spPr>
          <a:xfrm>
            <a:off x="106161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/>
            </a:lvl1pPr>
          </a:lstStyle>
          <a:p>
            <a:pPr lvl="0"/>
            <a:r>
              <a:rPr lang="en-US" sz="900" noProof="0" dirty="0"/>
              <a:t>29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71FD57C-2A6E-F9E7-E700-4684F79D25A8}"/>
              </a:ext>
            </a:extLst>
          </p:cNvPr>
          <p:cNvSpPr txBox="1"/>
          <p:nvPr userDrawn="1"/>
        </p:nvSpPr>
        <p:spPr>
          <a:xfrm>
            <a:off x="8535907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/>
            </a:lvl1pPr>
          </a:lstStyle>
          <a:p>
            <a:pPr lvl="0"/>
            <a:r>
              <a:rPr lang="en-US" sz="900" noProof="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692269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30701" y="933450"/>
            <a:ext cx="7289800" cy="5495926"/>
            <a:chOff x="3124201" y="1080377"/>
            <a:chExt cx="5715000" cy="5459572"/>
          </a:xfrm>
        </p:grpSpPr>
        <p:grpSp>
          <p:nvGrpSpPr>
            <p:cNvPr id="19" name="Group 18"/>
            <p:cNvGrpSpPr/>
            <p:nvPr/>
          </p:nvGrpSpPr>
          <p:grpSpPr>
            <a:xfrm>
              <a:off x="3125240" y="1259217"/>
              <a:ext cx="5712923" cy="5280732"/>
              <a:chOff x="381000" y="1143000"/>
              <a:chExt cx="8382000" cy="549859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125240" y="1339112"/>
              <a:ext cx="5713961" cy="731520"/>
              <a:chOff x="3125240" y="1354352"/>
              <a:chExt cx="5713961" cy="65131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9415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5780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7408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39036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72066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839201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0229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1252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124201" y="2218770"/>
              <a:ext cx="5715000" cy="731520"/>
              <a:chOff x="3124201" y="2239691"/>
              <a:chExt cx="5715000" cy="65131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9415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5780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57408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9036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20664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839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0229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124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124201" y="3098428"/>
              <a:ext cx="5715000" cy="731520"/>
              <a:chOff x="3124201" y="3125030"/>
              <a:chExt cx="5715000" cy="65131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9415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75780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408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9036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0664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839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0229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4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1" y="3978086"/>
              <a:ext cx="5715000" cy="731520"/>
              <a:chOff x="3124201" y="4010369"/>
              <a:chExt cx="5715000" cy="6513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415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5780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7408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39036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20664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839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0229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124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124201" y="4857744"/>
              <a:ext cx="5715000" cy="731520"/>
              <a:chOff x="3124201" y="4895708"/>
              <a:chExt cx="5715000" cy="65131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9415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75780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57408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39036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20664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839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229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24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124201" y="5737401"/>
              <a:ext cx="5715000" cy="731520"/>
              <a:chOff x="3124201" y="5781048"/>
              <a:chExt cx="5715000" cy="6513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9415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5780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7408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9036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0664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839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229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24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25240" y="1080377"/>
              <a:ext cx="5713961" cy="122944"/>
              <a:chOff x="3125240" y="1080377"/>
              <a:chExt cx="5713961" cy="12294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9415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5780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57408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9036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066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839201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0229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52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8800" y="417024"/>
            <a:ext cx="3352800" cy="2057400"/>
          </a:xfrm>
          <a:prstGeom prst="roundRect">
            <a:avLst>
              <a:gd name="adj" fmla="val 806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8800" y="2762250"/>
            <a:ext cx="3352800" cy="3657600"/>
          </a:xfrm>
          <a:prstGeom prst="roundRect">
            <a:avLst>
              <a:gd name="adj" fmla="val 589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707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116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5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4934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5343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752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161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707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4116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525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934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5343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5752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161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3707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4116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525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4934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343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5752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161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707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54116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525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4934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5343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5752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161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3707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4116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4525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4934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5343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5752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161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3707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116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4525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4934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5343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5752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161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" name="TextBox 179"/>
          <p:cNvSpPr txBox="1"/>
          <p:nvPr userDrawn="1"/>
        </p:nvSpPr>
        <p:spPr>
          <a:xfrm>
            <a:off x="43707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54116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MON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64525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TUES</a:t>
            </a:r>
          </a:p>
        </p:txBody>
      </p:sp>
      <p:sp>
        <p:nvSpPr>
          <p:cNvPr id="183" name="TextBox 182"/>
          <p:cNvSpPr txBox="1"/>
          <p:nvPr userDrawn="1"/>
        </p:nvSpPr>
        <p:spPr>
          <a:xfrm>
            <a:off x="74934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WED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5343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THUR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10616184" y="935666"/>
            <a:ext cx="975360" cy="123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SAT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95752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FRI</a:t>
            </a:r>
          </a:p>
        </p:txBody>
      </p:sp>
      <p:sp>
        <p:nvSpPr>
          <p:cNvPr id="187" name="Title 3"/>
          <p:cNvSpPr txBox="1">
            <a:spLocks/>
          </p:cNvSpPr>
          <p:nvPr userDrawn="1"/>
        </p:nvSpPr>
        <p:spPr>
          <a:xfrm>
            <a:off x="10236201" y="417513"/>
            <a:ext cx="15367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all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  <p:sp>
        <p:nvSpPr>
          <p:cNvPr id="173" name="Title 1">
            <a:extLst>
              <a:ext uri="{FF2B5EF4-FFF2-40B4-BE49-F238E27FC236}">
                <a16:creationId xmlns:a16="http://schemas.microsoft.com/office/drawing/2014/main" id="{6D1C53C6-22EA-4DAA-93F9-04C825A12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702" y="417513"/>
            <a:ext cx="6007617" cy="487362"/>
          </a:xfrm>
        </p:spPr>
        <p:txBody>
          <a:bodyPr anchor="ctr">
            <a:noAutofit/>
          </a:bodyPr>
          <a:lstStyle>
            <a:lvl1pPr>
              <a:defRPr cap="all" spc="150" baseline="0"/>
            </a:lvl1pPr>
          </a:lstStyle>
          <a:p>
            <a:r>
              <a:rPr lang="en-US" noProof="0"/>
              <a:t>April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98C9-446F-FED8-B9B6-1CB586CE4214}"/>
              </a:ext>
            </a:extLst>
          </p:cNvPr>
          <p:cNvSpPr txBox="1"/>
          <p:nvPr userDrawn="1"/>
        </p:nvSpPr>
        <p:spPr>
          <a:xfrm>
            <a:off x="43707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A7E3E-9F3A-5837-50D4-C080BA7074B8}"/>
              </a:ext>
            </a:extLst>
          </p:cNvPr>
          <p:cNvSpPr txBox="1"/>
          <p:nvPr userDrawn="1"/>
        </p:nvSpPr>
        <p:spPr>
          <a:xfrm>
            <a:off x="54116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FF51A-707F-645F-C137-687D4C14AB74}"/>
              </a:ext>
            </a:extLst>
          </p:cNvPr>
          <p:cNvSpPr txBox="1"/>
          <p:nvPr userDrawn="1"/>
        </p:nvSpPr>
        <p:spPr>
          <a:xfrm>
            <a:off x="64525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157A1-40D5-EE55-C816-6551D3E1BC15}"/>
              </a:ext>
            </a:extLst>
          </p:cNvPr>
          <p:cNvSpPr txBox="1"/>
          <p:nvPr userDrawn="1"/>
        </p:nvSpPr>
        <p:spPr>
          <a:xfrm>
            <a:off x="74934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1362A-8E6A-C423-5C57-F3D79DED1998}"/>
              </a:ext>
            </a:extLst>
          </p:cNvPr>
          <p:cNvSpPr txBox="1"/>
          <p:nvPr userDrawn="1"/>
        </p:nvSpPr>
        <p:spPr>
          <a:xfrm>
            <a:off x="85343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403D9-74CF-C09E-DCCD-B57B55BEE26E}"/>
              </a:ext>
            </a:extLst>
          </p:cNvPr>
          <p:cNvSpPr txBox="1"/>
          <p:nvPr userDrawn="1"/>
        </p:nvSpPr>
        <p:spPr>
          <a:xfrm>
            <a:off x="10616184" y="1202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7DF9C8-728F-31B7-F03A-61DADB0E78A9}"/>
              </a:ext>
            </a:extLst>
          </p:cNvPr>
          <p:cNvSpPr txBox="1"/>
          <p:nvPr userDrawn="1"/>
        </p:nvSpPr>
        <p:spPr>
          <a:xfrm>
            <a:off x="95752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5099A-40CA-76B3-DAC5-70070DFAC2C4}"/>
              </a:ext>
            </a:extLst>
          </p:cNvPr>
          <p:cNvSpPr txBox="1"/>
          <p:nvPr userDrawn="1"/>
        </p:nvSpPr>
        <p:spPr>
          <a:xfrm>
            <a:off x="43707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CBB18E-EC6D-C0EB-E06F-4B485F521C2B}"/>
              </a:ext>
            </a:extLst>
          </p:cNvPr>
          <p:cNvSpPr txBox="1"/>
          <p:nvPr userDrawn="1"/>
        </p:nvSpPr>
        <p:spPr>
          <a:xfrm>
            <a:off x="54116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79663D-DB56-5FDC-5267-08D882B80A45}"/>
              </a:ext>
            </a:extLst>
          </p:cNvPr>
          <p:cNvSpPr txBox="1"/>
          <p:nvPr userDrawn="1"/>
        </p:nvSpPr>
        <p:spPr>
          <a:xfrm>
            <a:off x="64525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31E8CC-77A0-1054-9167-C583B6904293}"/>
              </a:ext>
            </a:extLst>
          </p:cNvPr>
          <p:cNvSpPr txBox="1"/>
          <p:nvPr userDrawn="1"/>
        </p:nvSpPr>
        <p:spPr>
          <a:xfrm>
            <a:off x="74934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E5CB402-AC29-97A3-8D66-9F93657001FB}"/>
              </a:ext>
            </a:extLst>
          </p:cNvPr>
          <p:cNvSpPr txBox="1"/>
          <p:nvPr userDrawn="1"/>
        </p:nvSpPr>
        <p:spPr>
          <a:xfrm>
            <a:off x="85343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40D9DBA-EF8F-C570-D83B-9AD5F75DABBB}"/>
              </a:ext>
            </a:extLst>
          </p:cNvPr>
          <p:cNvSpPr txBox="1"/>
          <p:nvPr userDrawn="1"/>
        </p:nvSpPr>
        <p:spPr>
          <a:xfrm>
            <a:off x="10616184" y="2091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9E6DC0-55E5-F96B-8C48-1C0CAF0E2795}"/>
              </a:ext>
            </a:extLst>
          </p:cNvPr>
          <p:cNvSpPr txBox="1"/>
          <p:nvPr userDrawn="1"/>
        </p:nvSpPr>
        <p:spPr>
          <a:xfrm>
            <a:off x="95752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7F5F8E7-AFA7-C8A9-D2EE-3A83B1C9EAFC}"/>
              </a:ext>
            </a:extLst>
          </p:cNvPr>
          <p:cNvSpPr txBox="1"/>
          <p:nvPr userDrawn="1"/>
        </p:nvSpPr>
        <p:spPr>
          <a:xfrm>
            <a:off x="43707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352DB00-0F9D-B2FC-C93A-D18B86CB8387}"/>
              </a:ext>
            </a:extLst>
          </p:cNvPr>
          <p:cNvSpPr txBox="1"/>
          <p:nvPr userDrawn="1"/>
        </p:nvSpPr>
        <p:spPr>
          <a:xfrm>
            <a:off x="54116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209664-D874-6B90-6DCE-EAAE95BF08C7}"/>
              </a:ext>
            </a:extLst>
          </p:cNvPr>
          <p:cNvSpPr txBox="1"/>
          <p:nvPr userDrawn="1"/>
        </p:nvSpPr>
        <p:spPr>
          <a:xfrm>
            <a:off x="64525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1E91D45-E24F-DD00-CF9D-95011B8D894B}"/>
              </a:ext>
            </a:extLst>
          </p:cNvPr>
          <p:cNvSpPr txBox="1"/>
          <p:nvPr userDrawn="1"/>
        </p:nvSpPr>
        <p:spPr>
          <a:xfrm>
            <a:off x="74934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011EEAB-A878-B7B6-E38A-E3DE6BD38F4C}"/>
              </a:ext>
            </a:extLst>
          </p:cNvPr>
          <p:cNvSpPr txBox="1"/>
          <p:nvPr userDrawn="1"/>
        </p:nvSpPr>
        <p:spPr>
          <a:xfrm>
            <a:off x="85343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E20B7A8-6919-BE5B-203A-190097FA6103}"/>
              </a:ext>
            </a:extLst>
          </p:cNvPr>
          <p:cNvSpPr txBox="1"/>
          <p:nvPr userDrawn="1"/>
        </p:nvSpPr>
        <p:spPr>
          <a:xfrm>
            <a:off x="10616184" y="2980683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88B4DA-51A6-5EA7-04E4-79A99643D828}"/>
              </a:ext>
            </a:extLst>
          </p:cNvPr>
          <p:cNvSpPr txBox="1"/>
          <p:nvPr userDrawn="1"/>
        </p:nvSpPr>
        <p:spPr>
          <a:xfrm>
            <a:off x="95752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830C8EF-1F0E-4FB5-4497-0589A26656BD}"/>
              </a:ext>
            </a:extLst>
          </p:cNvPr>
          <p:cNvSpPr txBox="1"/>
          <p:nvPr userDrawn="1"/>
        </p:nvSpPr>
        <p:spPr>
          <a:xfrm>
            <a:off x="43707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A87A6E-D7FF-C15A-8895-787916617EDB}"/>
              </a:ext>
            </a:extLst>
          </p:cNvPr>
          <p:cNvSpPr txBox="1"/>
          <p:nvPr userDrawn="1"/>
        </p:nvSpPr>
        <p:spPr>
          <a:xfrm>
            <a:off x="54116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6071D6F-36C3-6E19-5216-EE4981751030}"/>
              </a:ext>
            </a:extLst>
          </p:cNvPr>
          <p:cNvSpPr txBox="1"/>
          <p:nvPr userDrawn="1"/>
        </p:nvSpPr>
        <p:spPr>
          <a:xfrm>
            <a:off x="64525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92FBE6D-4533-0E3D-48FC-081804F7EAA1}"/>
              </a:ext>
            </a:extLst>
          </p:cNvPr>
          <p:cNvSpPr txBox="1"/>
          <p:nvPr userDrawn="1"/>
        </p:nvSpPr>
        <p:spPr>
          <a:xfrm>
            <a:off x="74934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DB828E-F25C-EB81-A3B9-5D39F48B4C3A}"/>
              </a:ext>
            </a:extLst>
          </p:cNvPr>
          <p:cNvSpPr txBox="1"/>
          <p:nvPr userDrawn="1"/>
        </p:nvSpPr>
        <p:spPr>
          <a:xfrm>
            <a:off x="85343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B9DA91A-F1BC-0949-3F53-56E336C8066D}"/>
              </a:ext>
            </a:extLst>
          </p:cNvPr>
          <p:cNvSpPr txBox="1"/>
          <p:nvPr userDrawn="1"/>
        </p:nvSpPr>
        <p:spPr>
          <a:xfrm>
            <a:off x="10616184" y="386876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996CBE7-1A84-4CD5-8E02-8BCE681CCA82}"/>
              </a:ext>
            </a:extLst>
          </p:cNvPr>
          <p:cNvSpPr txBox="1"/>
          <p:nvPr userDrawn="1"/>
        </p:nvSpPr>
        <p:spPr>
          <a:xfrm>
            <a:off x="95752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973F866-2671-19A5-EFF3-14C29E45D624}"/>
              </a:ext>
            </a:extLst>
          </p:cNvPr>
          <p:cNvSpPr txBox="1"/>
          <p:nvPr userDrawn="1"/>
        </p:nvSpPr>
        <p:spPr>
          <a:xfrm>
            <a:off x="43707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A21042D-9318-C0A1-5367-BD38010C0940}"/>
              </a:ext>
            </a:extLst>
          </p:cNvPr>
          <p:cNvSpPr txBox="1"/>
          <p:nvPr userDrawn="1"/>
        </p:nvSpPr>
        <p:spPr>
          <a:xfrm>
            <a:off x="54116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768B56D-1EF0-E22A-1E04-FDFB2F5CE54F}"/>
              </a:ext>
            </a:extLst>
          </p:cNvPr>
          <p:cNvSpPr txBox="1"/>
          <p:nvPr userDrawn="1"/>
        </p:nvSpPr>
        <p:spPr>
          <a:xfrm>
            <a:off x="64525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93A4BA5-3A5D-1CF2-BBEC-65628C4EF3F2}"/>
              </a:ext>
            </a:extLst>
          </p:cNvPr>
          <p:cNvSpPr txBox="1"/>
          <p:nvPr userDrawn="1"/>
        </p:nvSpPr>
        <p:spPr>
          <a:xfrm>
            <a:off x="74934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628529C-1FBF-9BA4-7F33-98676CC8B2F8}"/>
              </a:ext>
            </a:extLst>
          </p:cNvPr>
          <p:cNvSpPr txBox="1"/>
          <p:nvPr userDrawn="1"/>
        </p:nvSpPr>
        <p:spPr>
          <a:xfrm>
            <a:off x="9575284" y="4751714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F14A51C-266A-FD68-190F-2CD41264FBE4}"/>
              </a:ext>
            </a:extLst>
          </p:cNvPr>
          <p:cNvSpPr txBox="1"/>
          <p:nvPr userDrawn="1"/>
        </p:nvSpPr>
        <p:spPr>
          <a:xfrm>
            <a:off x="85343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23636EA-CE92-6EC1-AE7E-CA5295A77D24}"/>
              </a:ext>
            </a:extLst>
          </p:cNvPr>
          <p:cNvSpPr txBox="1"/>
          <p:nvPr userDrawn="1"/>
        </p:nvSpPr>
        <p:spPr>
          <a:xfrm>
            <a:off x="10616184" y="4751714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A4D7BBD-C00D-BE28-A0C8-406130A714C4}"/>
              </a:ext>
            </a:extLst>
          </p:cNvPr>
          <p:cNvSpPr txBox="1"/>
          <p:nvPr userDrawn="1"/>
        </p:nvSpPr>
        <p:spPr>
          <a:xfrm>
            <a:off x="43707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4C8C50D-FDA5-341B-26D9-84253B5F023C}"/>
              </a:ext>
            </a:extLst>
          </p:cNvPr>
          <p:cNvSpPr txBox="1"/>
          <p:nvPr userDrawn="1"/>
        </p:nvSpPr>
        <p:spPr>
          <a:xfrm>
            <a:off x="54116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479CEAB-3CBD-F5D9-27A4-B9A7B4D05225}"/>
              </a:ext>
            </a:extLst>
          </p:cNvPr>
          <p:cNvSpPr txBox="1"/>
          <p:nvPr userDrawn="1"/>
        </p:nvSpPr>
        <p:spPr>
          <a:xfrm>
            <a:off x="64525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06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7097797-4E29-4B5E-E33E-8515ADFFF472}"/>
              </a:ext>
            </a:extLst>
          </p:cNvPr>
          <p:cNvSpPr txBox="1"/>
          <p:nvPr userDrawn="1"/>
        </p:nvSpPr>
        <p:spPr>
          <a:xfrm>
            <a:off x="74934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07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AB0708-1BD1-0ACD-B301-302787899081}"/>
              </a:ext>
            </a:extLst>
          </p:cNvPr>
          <p:cNvSpPr txBox="1"/>
          <p:nvPr userDrawn="1"/>
        </p:nvSpPr>
        <p:spPr>
          <a:xfrm>
            <a:off x="10616184" y="563596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F00388D-CD31-8478-E055-377E7E95890C}"/>
              </a:ext>
            </a:extLst>
          </p:cNvPr>
          <p:cNvSpPr txBox="1"/>
          <p:nvPr userDrawn="1"/>
        </p:nvSpPr>
        <p:spPr>
          <a:xfrm>
            <a:off x="85343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08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910BC76-6DC1-0B24-887A-3AB547C7A571}"/>
              </a:ext>
            </a:extLst>
          </p:cNvPr>
          <p:cNvSpPr txBox="1"/>
          <p:nvPr userDrawn="1"/>
        </p:nvSpPr>
        <p:spPr>
          <a:xfrm>
            <a:off x="9575284" y="563596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951402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30701" y="933450"/>
            <a:ext cx="7289800" cy="5495926"/>
            <a:chOff x="3124201" y="1080377"/>
            <a:chExt cx="5715000" cy="5459572"/>
          </a:xfrm>
        </p:grpSpPr>
        <p:grpSp>
          <p:nvGrpSpPr>
            <p:cNvPr id="19" name="Group 18"/>
            <p:cNvGrpSpPr/>
            <p:nvPr/>
          </p:nvGrpSpPr>
          <p:grpSpPr>
            <a:xfrm>
              <a:off x="3125240" y="1259217"/>
              <a:ext cx="5712923" cy="5280732"/>
              <a:chOff x="381000" y="1143000"/>
              <a:chExt cx="8382000" cy="549859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125240" y="1339112"/>
              <a:ext cx="5713961" cy="731520"/>
              <a:chOff x="3125240" y="1354352"/>
              <a:chExt cx="5713961" cy="65131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9415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5780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7408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39036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72066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839201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0229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1252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124201" y="2218770"/>
              <a:ext cx="5715000" cy="731520"/>
              <a:chOff x="3124201" y="2239691"/>
              <a:chExt cx="5715000" cy="65131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9415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5780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57408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9036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20664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839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0229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124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124201" y="3098428"/>
              <a:ext cx="5715000" cy="731520"/>
              <a:chOff x="3124201" y="3125030"/>
              <a:chExt cx="5715000" cy="65131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9415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75780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408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9036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0664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839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0229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4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1" y="3978086"/>
              <a:ext cx="5715000" cy="731520"/>
              <a:chOff x="3124201" y="4010369"/>
              <a:chExt cx="5715000" cy="6513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415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5780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7408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39036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20664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839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0229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124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124201" y="4857744"/>
              <a:ext cx="5715000" cy="731520"/>
              <a:chOff x="3124201" y="4895708"/>
              <a:chExt cx="5715000" cy="65131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9415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75780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57408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39036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20664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839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229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24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124201" y="5737401"/>
              <a:ext cx="5715000" cy="731520"/>
              <a:chOff x="3124201" y="5781048"/>
              <a:chExt cx="5715000" cy="6513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9415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5780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7408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9036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0664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839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229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24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25240" y="1080377"/>
              <a:ext cx="5713961" cy="122944"/>
              <a:chOff x="3125240" y="1080377"/>
              <a:chExt cx="5713961" cy="12294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9415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5780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57408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9036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066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839201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0229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52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8800" y="417024"/>
            <a:ext cx="3352800" cy="2057400"/>
          </a:xfrm>
          <a:prstGeom prst="roundRect">
            <a:avLst>
              <a:gd name="adj" fmla="val 806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8800" y="2762250"/>
            <a:ext cx="3352800" cy="3657600"/>
          </a:xfrm>
          <a:prstGeom prst="roundRect">
            <a:avLst>
              <a:gd name="adj" fmla="val 589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707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116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5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4934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5343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752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161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707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4116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525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934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5343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5752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161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3707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4116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525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4934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343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5752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161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707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54116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525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4934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5343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5752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161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3707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4116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4525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4934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5343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5752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161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3707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116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4525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4934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5343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5752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161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" name="TextBox 179"/>
          <p:cNvSpPr txBox="1"/>
          <p:nvPr userDrawn="1"/>
        </p:nvSpPr>
        <p:spPr>
          <a:xfrm>
            <a:off x="43707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54116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MON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64525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TUES</a:t>
            </a:r>
          </a:p>
        </p:txBody>
      </p:sp>
      <p:sp>
        <p:nvSpPr>
          <p:cNvPr id="183" name="TextBox 182"/>
          <p:cNvSpPr txBox="1"/>
          <p:nvPr userDrawn="1"/>
        </p:nvSpPr>
        <p:spPr>
          <a:xfrm>
            <a:off x="74934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WED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5343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THUR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10616184" y="935666"/>
            <a:ext cx="975360" cy="123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SAT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95752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FRI</a:t>
            </a:r>
          </a:p>
        </p:txBody>
      </p:sp>
      <p:sp>
        <p:nvSpPr>
          <p:cNvPr id="222" name="Title 3"/>
          <p:cNvSpPr txBox="1">
            <a:spLocks/>
          </p:cNvSpPr>
          <p:nvPr userDrawn="1"/>
        </p:nvSpPr>
        <p:spPr>
          <a:xfrm>
            <a:off x="10236201" y="417513"/>
            <a:ext cx="15367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all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  <p:sp>
        <p:nvSpPr>
          <p:cNvPr id="173" name="Title 1">
            <a:extLst>
              <a:ext uri="{FF2B5EF4-FFF2-40B4-BE49-F238E27FC236}">
                <a16:creationId xmlns:a16="http://schemas.microsoft.com/office/drawing/2014/main" id="{4E6300CC-D1A9-45CA-8754-F8C1906E4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702" y="417513"/>
            <a:ext cx="6007617" cy="487362"/>
          </a:xfrm>
        </p:spPr>
        <p:txBody>
          <a:bodyPr anchor="ctr">
            <a:noAutofit/>
          </a:bodyPr>
          <a:lstStyle>
            <a:lvl1pPr>
              <a:defRPr cap="all" spc="150" baseline="0"/>
            </a:lvl1pPr>
          </a:lstStyle>
          <a:p>
            <a:r>
              <a:rPr lang="en-US" noProof="0"/>
              <a:t>May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191B8-FA6E-0D67-3063-8EF953D9A54E}"/>
              </a:ext>
            </a:extLst>
          </p:cNvPr>
          <p:cNvSpPr txBox="1"/>
          <p:nvPr userDrawn="1"/>
        </p:nvSpPr>
        <p:spPr>
          <a:xfrm>
            <a:off x="43707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0BE29-46DC-7BB2-2705-770497CC6847}"/>
              </a:ext>
            </a:extLst>
          </p:cNvPr>
          <p:cNvSpPr txBox="1"/>
          <p:nvPr userDrawn="1"/>
        </p:nvSpPr>
        <p:spPr>
          <a:xfrm>
            <a:off x="54116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402BB-1F58-65CF-F2A2-82AA7839D005}"/>
              </a:ext>
            </a:extLst>
          </p:cNvPr>
          <p:cNvSpPr txBox="1"/>
          <p:nvPr userDrawn="1"/>
        </p:nvSpPr>
        <p:spPr>
          <a:xfrm>
            <a:off x="64525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5B8CC-C041-4398-EE3D-B5B4D12FA92F}"/>
              </a:ext>
            </a:extLst>
          </p:cNvPr>
          <p:cNvSpPr txBox="1"/>
          <p:nvPr userDrawn="1"/>
        </p:nvSpPr>
        <p:spPr>
          <a:xfrm>
            <a:off x="74934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0B30F-F0AD-0B3A-F131-9E12AB083F60}"/>
              </a:ext>
            </a:extLst>
          </p:cNvPr>
          <p:cNvSpPr txBox="1"/>
          <p:nvPr userDrawn="1"/>
        </p:nvSpPr>
        <p:spPr>
          <a:xfrm>
            <a:off x="85343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spc="-50" noProof="0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84811-2DB9-C805-C63E-8F3F5C3FD180}"/>
              </a:ext>
            </a:extLst>
          </p:cNvPr>
          <p:cNvSpPr txBox="1"/>
          <p:nvPr userDrawn="1"/>
        </p:nvSpPr>
        <p:spPr>
          <a:xfrm>
            <a:off x="43707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34EFB5-2467-D96E-2752-36BDD4800B0A}"/>
              </a:ext>
            </a:extLst>
          </p:cNvPr>
          <p:cNvSpPr txBox="1"/>
          <p:nvPr userDrawn="1"/>
        </p:nvSpPr>
        <p:spPr>
          <a:xfrm>
            <a:off x="54116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F7C55B-B9F2-BB39-C203-64C1D3C975EF}"/>
              </a:ext>
            </a:extLst>
          </p:cNvPr>
          <p:cNvSpPr txBox="1"/>
          <p:nvPr userDrawn="1"/>
        </p:nvSpPr>
        <p:spPr>
          <a:xfrm>
            <a:off x="64525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E139A0-7824-CD7F-82D5-B8962DAD754E}"/>
              </a:ext>
            </a:extLst>
          </p:cNvPr>
          <p:cNvSpPr txBox="1"/>
          <p:nvPr userDrawn="1"/>
        </p:nvSpPr>
        <p:spPr>
          <a:xfrm>
            <a:off x="74934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C1F419-E5FF-C743-0370-E36FF32EE211}"/>
              </a:ext>
            </a:extLst>
          </p:cNvPr>
          <p:cNvSpPr txBox="1"/>
          <p:nvPr userDrawn="1"/>
        </p:nvSpPr>
        <p:spPr>
          <a:xfrm>
            <a:off x="85343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E379B-EC1B-1959-A4A6-D303A0B8A842}"/>
              </a:ext>
            </a:extLst>
          </p:cNvPr>
          <p:cNvSpPr txBox="1"/>
          <p:nvPr userDrawn="1"/>
        </p:nvSpPr>
        <p:spPr>
          <a:xfrm>
            <a:off x="10616184" y="563596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07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CD0D2E7-1D11-0AA2-4ECC-04D81E900D6E}"/>
              </a:ext>
            </a:extLst>
          </p:cNvPr>
          <p:cNvSpPr txBox="1"/>
          <p:nvPr userDrawn="1"/>
        </p:nvSpPr>
        <p:spPr>
          <a:xfrm>
            <a:off x="95752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5A1A10C-32F5-A27C-382D-7977E054DADE}"/>
              </a:ext>
            </a:extLst>
          </p:cNvPr>
          <p:cNvSpPr txBox="1"/>
          <p:nvPr userDrawn="1"/>
        </p:nvSpPr>
        <p:spPr>
          <a:xfrm>
            <a:off x="10616184" y="1202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786C981-69F5-AF7A-1CA8-238F392769CB}"/>
              </a:ext>
            </a:extLst>
          </p:cNvPr>
          <p:cNvSpPr txBox="1"/>
          <p:nvPr userDrawn="1"/>
        </p:nvSpPr>
        <p:spPr>
          <a:xfrm>
            <a:off x="95752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3994131-9D87-6291-4645-508FA10DC59D}"/>
              </a:ext>
            </a:extLst>
          </p:cNvPr>
          <p:cNvSpPr txBox="1"/>
          <p:nvPr userDrawn="1"/>
        </p:nvSpPr>
        <p:spPr>
          <a:xfrm>
            <a:off x="43707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A868C5-CB72-CADE-A49D-1D49FCC2B794}"/>
              </a:ext>
            </a:extLst>
          </p:cNvPr>
          <p:cNvSpPr txBox="1"/>
          <p:nvPr userDrawn="1"/>
        </p:nvSpPr>
        <p:spPr>
          <a:xfrm>
            <a:off x="54116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68992FA-B354-04EE-2DC2-908A51B69B82}"/>
              </a:ext>
            </a:extLst>
          </p:cNvPr>
          <p:cNvSpPr txBox="1"/>
          <p:nvPr userDrawn="1"/>
        </p:nvSpPr>
        <p:spPr>
          <a:xfrm>
            <a:off x="64525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BA180CE-EDCC-F0A5-CB47-6C19771BE747}"/>
              </a:ext>
            </a:extLst>
          </p:cNvPr>
          <p:cNvSpPr txBox="1"/>
          <p:nvPr userDrawn="1"/>
        </p:nvSpPr>
        <p:spPr>
          <a:xfrm>
            <a:off x="74934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9A2D5CE-31F9-F7AD-A8B4-189EA9A27637}"/>
              </a:ext>
            </a:extLst>
          </p:cNvPr>
          <p:cNvSpPr txBox="1"/>
          <p:nvPr userDrawn="1"/>
        </p:nvSpPr>
        <p:spPr>
          <a:xfrm>
            <a:off x="85343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4CE4902-893A-AC12-516C-1C9651516229}"/>
              </a:ext>
            </a:extLst>
          </p:cNvPr>
          <p:cNvSpPr txBox="1"/>
          <p:nvPr userDrawn="1"/>
        </p:nvSpPr>
        <p:spPr>
          <a:xfrm>
            <a:off x="10616184" y="2091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A5A90D6-04B1-5881-B342-688BC54F16D7}"/>
              </a:ext>
            </a:extLst>
          </p:cNvPr>
          <p:cNvSpPr txBox="1"/>
          <p:nvPr userDrawn="1"/>
        </p:nvSpPr>
        <p:spPr>
          <a:xfrm>
            <a:off x="95752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81794D-0A20-B034-BC33-912CD6265179}"/>
              </a:ext>
            </a:extLst>
          </p:cNvPr>
          <p:cNvSpPr txBox="1"/>
          <p:nvPr userDrawn="1"/>
        </p:nvSpPr>
        <p:spPr>
          <a:xfrm>
            <a:off x="43707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E7FC3AC-CBE6-AFA2-AE3B-7ADC8FF853FA}"/>
              </a:ext>
            </a:extLst>
          </p:cNvPr>
          <p:cNvSpPr txBox="1"/>
          <p:nvPr userDrawn="1"/>
        </p:nvSpPr>
        <p:spPr>
          <a:xfrm>
            <a:off x="54116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06F24B-4CA0-401F-20DB-67E51460D883}"/>
              </a:ext>
            </a:extLst>
          </p:cNvPr>
          <p:cNvSpPr txBox="1"/>
          <p:nvPr userDrawn="1"/>
        </p:nvSpPr>
        <p:spPr>
          <a:xfrm>
            <a:off x="64525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F74F941-6E84-FD6D-4FEC-9B476AB859DF}"/>
              </a:ext>
            </a:extLst>
          </p:cNvPr>
          <p:cNvSpPr txBox="1"/>
          <p:nvPr userDrawn="1"/>
        </p:nvSpPr>
        <p:spPr>
          <a:xfrm>
            <a:off x="74934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847A438-8A41-877D-41FF-111B2A2AD07D}"/>
              </a:ext>
            </a:extLst>
          </p:cNvPr>
          <p:cNvSpPr txBox="1"/>
          <p:nvPr userDrawn="1"/>
        </p:nvSpPr>
        <p:spPr>
          <a:xfrm>
            <a:off x="85343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82E7084-C3D3-E9B9-859F-F1B247D8AED0}"/>
              </a:ext>
            </a:extLst>
          </p:cNvPr>
          <p:cNvSpPr txBox="1"/>
          <p:nvPr userDrawn="1"/>
        </p:nvSpPr>
        <p:spPr>
          <a:xfrm>
            <a:off x="10616184" y="2980683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4DC0F1D-3376-170C-2F81-3BC5DEB567EC}"/>
              </a:ext>
            </a:extLst>
          </p:cNvPr>
          <p:cNvSpPr txBox="1"/>
          <p:nvPr userDrawn="1"/>
        </p:nvSpPr>
        <p:spPr>
          <a:xfrm>
            <a:off x="95752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CC532D0-25B1-D599-D3AD-208DC9E16E64}"/>
              </a:ext>
            </a:extLst>
          </p:cNvPr>
          <p:cNvSpPr txBox="1"/>
          <p:nvPr userDrawn="1"/>
        </p:nvSpPr>
        <p:spPr>
          <a:xfrm>
            <a:off x="43707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4E2A709-479E-9F19-DD1E-CD3AC16B8A71}"/>
              </a:ext>
            </a:extLst>
          </p:cNvPr>
          <p:cNvSpPr txBox="1"/>
          <p:nvPr userDrawn="1"/>
        </p:nvSpPr>
        <p:spPr>
          <a:xfrm>
            <a:off x="54116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AFFF0B6-552C-8146-06C2-B5572FDB0C82}"/>
              </a:ext>
            </a:extLst>
          </p:cNvPr>
          <p:cNvSpPr txBox="1"/>
          <p:nvPr userDrawn="1"/>
        </p:nvSpPr>
        <p:spPr>
          <a:xfrm>
            <a:off x="64525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4A6F6A0-9F90-F7C2-A8C6-66C5CAA87BD0}"/>
              </a:ext>
            </a:extLst>
          </p:cNvPr>
          <p:cNvSpPr txBox="1"/>
          <p:nvPr userDrawn="1"/>
        </p:nvSpPr>
        <p:spPr>
          <a:xfrm>
            <a:off x="74934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CBBD0A8-7636-8BB3-57CC-42259FFEEFCB}"/>
              </a:ext>
            </a:extLst>
          </p:cNvPr>
          <p:cNvSpPr txBox="1"/>
          <p:nvPr userDrawn="1"/>
        </p:nvSpPr>
        <p:spPr>
          <a:xfrm>
            <a:off x="85343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8B7FF95-3A08-F456-FB08-A79C9A9EF46B}"/>
              </a:ext>
            </a:extLst>
          </p:cNvPr>
          <p:cNvSpPr txBox="1"/>
          <p:nvPr userDrawn="1"/>
        </p:nvSpPr>
        <p:spPr>
          <a:xfrm>
            <a:off x="10616184" y="386876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01C0ACE-6458-AF41-9B66-B4CFC79F6F36}"/>
              </a:ext>
            </a:extLst>
          </p:cNvPr>
          <p:cNvSpPr txBox="1"/>
          <p:nvPr userDrawn="1"/>
        </p:nvSpPr>
        <p:spPr>
          <a:xfrm>
            <a:off x="95752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EFABD0-ACF1-C460-EA98-6DC10161CD60}"/>
              </a:ext>
            </a:extLst>
          </p:cNvPr>
          <p:cNvSpPr txBox="1"/>
          <p:nvPr userDrawn="1"/>
        </p:nvSpPr>
        <p:spPr>
          <a:xfrm>
            <a:off x="43707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5795C0B-89D3-FF38-9152-82D547A8735F}"/>
              </a:ext>
            </a:extLst>
          </p:cNvPr>
          <p:cNvSpPr txBox="1"/>
          <p:nvPr userDrawn="1"/>
        </p:nvSpPr>
        <p:spPr>
          <a:xfrm>
            <a:off x="54116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8902198-391A-651A-C433-47545B0D7AF1}"/>
              </a:ext>
            </a:extLst>
          </p:cNvPr>
          <p:cNvSpPr txBox="1"/>
          <p:nvPr userDrawn="1"/>
        </p:nvSpPr>
        <p:spPr>
          <a:xfrm>
            <a:off x="64525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9C159B7-6D38-1B7E-7233-3E7DA662A8F1}"/>
              </a:ext>
            </a:extLst>
          </p:cNvPr>
          <p:cNvSpPr txBox="1"/>
          <p:nvPr userDrawn="1"/>
        </p:nvSpPr>
        <p:spPr>
          <a:xfrm>
            <a:off x="74934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AEDE611-8AB5-B494-23EB-A4BD7CDA5166}"/>
              </a:ext>
            </a:extLst>
          </p:cNvPr>
          <p:cNvSpPr txBox="1"/>
          <p:nvPr userDrawn="1"/>
        </p:nvSpPr>
        <p:spPr>
          <a:xfrm>
            <a:off x="85343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29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DA08FC9-9FB6-1837-D209-77D011648379}"/>
              </a:ext>
            </a:extLst>
          </p:cNvPr>
          <p:cNvSpPr txBox="1"/>
          <p:nvPr userDrawn="1"/>
        </p:nvSpPr>
        <p:spPr>
          <a:xfrm>
            <a:off x="95752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EB70FA9-31EF-E8BE-7FDD-31EC8363E9BF}"/>
              </a:ext>
            </a:extLst>
          </p:cNvPr>
          <p:cNvSpPr txBox="1"/>
          <p:nvPr userDrawn="1"/>
        </p:nvSpPr>
        <p:spPr>
          <a:xfrm>
            <a:off x="106161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84667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30701" y="933450"/>
            <a:ext cx="7289800" cy="5495926"/>
            <a:chOff x="3124201" y="1080377"/>
            <a:chExt cx="5715000" cy="5459572"/>
          </a:xfrm>
        </p:grpSpPr>
        <p:grpSp>
          <p:nvGrpSpPr>
            <p:cNvPr id="19" name="Group 18"/>
            <p:cNvGrpSpPr/>
            <p:nvPr/>
          </p:nvGrpSpPr>
          <p:grpSpPr>
            <a:xfrm>
              <a:off x="3125240" y="1259217"/>
              <a:ext cx="5712923" cy="5280732"/>
              <a:chOff x="381000" y="1143000"/>
              <a:chExt cx="8382000" cy="549859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125240" y="1339112"/>
              <a:ext cx="5713961" cy="731520"/>
              <a:chOff x="3125240" y="1354352"/>
              <a:chExt cx="5713961" cy="65131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9415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5780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7408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39036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72066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839201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0229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1252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124201" y="2218770"/>
              <a:ext cx="5715000" cy="731520"/>
              <a:chOff x="3124201" y="2239691"/>
              <a:chExt cx="5715000" cy="65131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9415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5780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57408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9036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20664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839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0229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124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124201" y="3098428"/>
              <a:ext cx="5715000" cy="731520"/>
              <a:chOff x="3124201" y="3125030"/>
              <a:chExt cx="5715000" cy="65131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9415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75780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408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9036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0664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839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0229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4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1" y="3978086"/>
              <a:ext cx="5715000" cy="731520"/>
              <a:chOff x="3124201" y="4010369"/>
              <a:chExt cx="5715000" cy="6513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415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5780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7408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39036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20664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839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0229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124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124201" y="4857744"/>
              <a:ext cx="5715000" cy="731520"/>
              <a:chOff x="3124201" y="4895708"/>
              <a:chExt cx="5715000" cy="65131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9415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75780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57408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39036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20664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839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229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24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124201" y="5737401"/>
              <a:ext cx="5715000" cy="731520"/>
              <a:chOff x="3124201" y="5781048"/>
              <a:chExt cx="5715000" cy="6513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9415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5780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7408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9036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0664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839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229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24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25240" y="1080377"/>
              <a:ext cx="5713961" cy="122944"/>
              <a:chOff x="3125240" y="1080377"/>
              <a:chExt cx="5713961" cy="12294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9415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5780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57408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9036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066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839201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0229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52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8800" y="417024"/>
            <a:ext cx="3352800" cy="2057400"/>
          </a:xfrm>
          <a:prstGeom prst="roundRect">
            <a:avLst>
              <a:gd name="adj" fmla="val 806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8800" y="2762250"/>
            <a:ext cx="3352800" cy="3657600"/>
          </a:xfrm>
          <a:prstGeom prst="roundRect">
            <a:avLst>
              <a:gd name="adj" fmla="val 589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707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116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5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4934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5343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752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161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707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4116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525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934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5343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5752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161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3707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4116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525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4934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343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5752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161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707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54116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525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4934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5343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5752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161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3707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4116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4525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4934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5343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5752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161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3707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116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4525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4934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5343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5752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161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" name="TextBox 179"/>
          <p:cNvSpPr txBox="1"/>
          <p:nvPr userDrawn="1"/>
        </p:nvSpPr>
        <p:spPr>
          <a:xfrm>
            <a:off x="43707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54116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MON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64525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TUES</a:t>
            </a:r>
          </a:p>
        </p:txBody>
      </p:sp>
      <p:sp>
        <p:nvSpPr>
          <p:cNvPr id="183" name="TextBox 182"/>
          <p:cNvSpPr txBox="1"/>
          <p:nvPr userDrawn="1"/>
        </p:nvSpPr>
        <p:spPr>
          <a:xfrm>
            <a:off x="74934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WED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5343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THUR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10616184" y="935666"/>
            <a:ext cx="975360" cy="123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SAT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95752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FRI</a:t>
            </a:r>
          </a:p>
        </p:txBody>
      </p:sp>
      <p:sp>
        <p:nvSpPr>
          <p:cNvPr id="222" name="Title 3"/>
          <p:cNvSpPr txBox="1">
            <a:spLocks/>
          </p:cNvSpPr>
          <p:nvPr userDrawn="1"/>
        </p:nvSpPr>
        <p:spPr>
          <a:xfrm>
            <a:off x="10236201" y="417513"/>
            <a:ext cx="15367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all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  <p:sp>
        <p:nvSpPr>
          <p:cNvPr id="174" name="Title 1">
            <a:extLst>
              <a:ext uri="{FF2B5EF4-FFF2-40B4-BE49-F238E27FC236}">
                <a16:creationId xmlns:a16="http://schemas.microsoft.com/office/drawing/2014/main" id="{A5F9B6D6-9342-4766-ACF8-B37099E2E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702" y="417513"/>
            <a:ext cx="6007617" cy="487362"/>
          </a:xfrm>
        </p:spPr>
        <p:txBody>
          <a:bodyPr anchor="ctr">
            <a:noAutofit/>
          </a:bodyPr>
          <a:lstStyle>
            <a:lvl1pPr>
              <a:defRPr cap="all" spc="150" baseline="0"/>
            </a:lvl1pPr>
          </a:lstStyle>
          <a:p>
            <a:r>
              <a:rPr lang="en-US" noProof="0"/>
              <a:t>June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48134-92BC-8255-F2FE-F01830BAF4B9}"/>
              </a:ext>
            </a:extLst>
          </p:cNvPr>
          <p:cNvSpPr txBox="1"/>
          <p:nvPr userDrawn="1"/>
        </p:nvSpPr>
        <p:spPr>
          <a:xfrm>
            <a:off x="43707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8D6E8-5713-26B1-7BD8-91BC11EA71F9}"/>
              </a:ext>
            </a:extLst>
          </p:cNvPr>
          <p:cNvSpPr txBox="1"/>
          <p:nvPr userDrawn="1"/>
        </p:nvSpPr>
        <p:spPr>
          <a:xfrm>
            <a:off x="54116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F4E8D-BFB9-264F-0F3D-2F95698050B5}"/>
              </a:ext>
            </a:extLst>
          </p:cNvPr>
          <p:cNvSpPr txBox="1"/>
          <p:nvPr userDrawn="1"/>
        </p:nvSpPr>
        <p:spPr>
          <a:xfrm>
            <a:off x="64525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CEAFA-CA87-CF95-C458-D26AF6461661}"/>
              </a:ext>
            </a:extLst>
          </p:cNvPr>
          <p:cNvSpPr txBox="1"/>
          <p:nvPr userDrawn="1"/>
        </p:nvSpPr>
        <p:spPr>
          <a:xfrm>
            <a:off x="74934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892EC2-EC53-B3C6-C5EA-6C193A187C67}"/>
              </a:ext>
            </a:extLst>
          </p:cNvPr>
          <p:cNvSpPr txBox="1"/>
          <p:nvPr userDrawn="1"/>
        </p:nvSpPr>
        <p:spPr>
          <a:xfrm>
            <a:off x="85343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1AFB4-7135-ACFB-91CE-2E7AF1021AEF}"/>
              </a:ext>
            </a:extLst>
          </p:cNvPr>
          <p:cNvSpPr txBox="1"/>
          <p:nvPr userDrawn="1"/>
        </p:nvSpPr>
        <p:spPr>
          <a:xfrm>
            <a:off x="10616184" y="563596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70C460-930A-7F42-7E06-0EC5CBCFCBE1}"/>
              </a:ext>
            </a:extLst>
          </p:cNvPr>
          <p:cNvSpPr txBox="1"/>
          <p:nvPr userDrawn="1"/>
        </p:nvSpPr>
        <p:spPr>
          <a:xfrm>
            <a:off x="95752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64B948-3FDD-D07C-BCBB-52BD644F71EE}"/>
              </a:ext>
            </a:extLst>
          </p:cNvPr>
          <p:cNvSpPr txBox="1"/>
          <p:nvPr userDrawn="1"/>
        </p:nvSpPr>
        <p:spPr>
          <a:xfrm>
            <a:off x="43707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97E936-2566-F188-44C0-64AB9BFFCF13}"/>
              </a:ext>
            </a:extLst>
          </p:cNvPr>
          <p:cNvSpPr txBox="1"/>
          <p:nvPr userDrawn="1"/>
        </p:nvSpPr>
        <p:spPr>
          <a:xfrm>
            <a:off x="54116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3CB96-CC6F-BBB4-0851-0218335A9118}"/>
              </a:ext>
            </a:extLst>
          </p:cNvPr>
          <p:cNvSpPr txBox="1"/>
          <p:nvPr userDrawn="1"/>
        </p:nvSpPr>
        <p:spPr>
          <a:xfrm>
            <a:off x="64525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DF986E-F9EB-6D74-AF4D-C0661AB7BBF1}"/>
              </a:ext>
            </a:extLst>
          </p:cNvPr>
          <p:cNvSpPr txBox="1"/>
          <p:nvPr userDrawn="1"/>
        </p:nvSpPr>
        <p:spPr>
          <a:xfrm>
            <a:off x="74934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ADDB0A8-C38E-C4EE-AE1A-33E6672730F6}"/>
              </a:ext>
            </a:extLst>
          </p:cNvPr>
          <p:cNvSpPr txBox="1"/>
          <p:nvPr userDrawn="1"/>
        </p:nvSpPr>
        <p:spPr>
          <a:xfrm>
            <a:off x="85343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0F45460-86EB-D82E-0752-E35DAFC453C4}"/>
              </a:ext>
            </a:extLst>
          </p:cNvPr>
          <p:cNvSpPr txBox="1"/>
          <p:nvPr userDrawn="1"/>
        </p:nvSpPr>
        <p:spPr>
          <a:xfrm>
            <a:off x="10616184" y="1202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07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7CDD29E-BC60-3A59-2FAC-644650A10CDC}"/>
              </a:ext>
            </a:extLst>
          </p:cNvPr>
          <p:cNvSpPr txBox="1"/>
          <p:nvPr userDrawn="1"/>
        </p:nvSpPr>
        <p:spPr>
          <a:xfrm>
            <a:off x="95752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1D75CFF-053F-C87E-FC7E-5974A4B235E4}"/>
              </a:ext>
            </a:extLst>
          </p:cNvPr>
          <p:cNvSpPr txBox="1"/>
          <p:nvPr userDrawn="1"/>
        </p:nvSpPr>
        <p:spPr>
          <a:xfrm>
            <a:off x="43707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B9C062C-400C-BB58-8A41-D7E3F2A91417}"/>
              </a:ext>
            </a:extLst>
          </p:cNvPr>
          <p:cNvSpPr txBox="1"/>
          <p:nvPr userDrawn="1"/>
        </p:nvSpPr>
        <p:spPr>
          <a:xfrm>
            <a:off x="54116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D387627-5B01-1A19-D71F-F35F9A94C274}"/>
              </a:ext>
            </a:extLst>
          </p:cNvPr>
          <p:cNvSpPr txBox="1"/>
          <p:nvPr userDrawn="1"/>
        </p:nvSpPr>
        <p:spPr>
          <a:xfrm>
            <a:off x="64525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CA1B39D-8880-D1D7-1042-898F8E4BEEFC}"/>
              </a:ext>
            </a:extLst>
          </p:cNvPr>
          <p:cNvSpPr txBox="1"/>
          <p:nvPr userDrawn="1"/>
        </p:nvSpPr>
        <p:spPr>
          <a:xfrm>
            <a:off x="74934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521D68F-B849-AC4B-2AD5-B6F7FF7A9ED1}"/>
              </a:ext>
            </a:extLst>
          </p:cNvPr>
          <p:cNvSpPr txBox="1"/>
          <p:nvPr userDrawn="1"/>
        </p:nvSpPr>
        <p:spPr>
          <a:xfrm>
            <a:off x="85343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26F92EB-5248-3881-C1F6-9E718EDDF77A}"/>
              </a:ext>
            </a:extLst>
          </p:cNvPr>
          <p:cNvSpPr txBox="1"/>
          <p:nvPr userDrawn="1"/>
        </p:nvSpPr>
        <p:spPr>
          <a:xfrm>
            <a:off x="10616184" y="2091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0DFBCD6-C003-3DFD-32A1-D6DF29D8969C}"/>
              </a:ext>
            </a:extLst>
          </p:cNvPr>
          <p:cNvSpPr txBox="1"/>
          <p:nvPr userDrawn="1"/>
        </p:nvSpPr>
        <p:spPr>
          <a:xfrm>
            <a:off x="95752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663B337-7A39-A691-D771-4850720CB840}"/>
              </a:ext>
            </a:extLst>
          </p:cNvPr>
          <p:cNvSpPr txBox="1"/>
          <p:nvPr userDrawn="1"/>
        </p:nvSpPr>
        <p:spPr>
          <a:xfrm>
            <a:off x="43707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141B51D-C321-AF7D-71CF-51B2AEE9E632}"/>
              </a:ext>
            </a:extLst>
          </p:cNvPr>
          <p:cNvSpPr txBox="1"/>
          <p:nvPr userDrawn="1"/>
        </p:nvSpPr>
        <p:spPr>
          <a:xfrm>
            <a:off x="54116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DC62A19-6984-A5EB-5DD0-D150349C6872}"/>
              </a:ext>
            </a:extLst>
          </p:cNvPr>
          <p:cNvSpPr txBox="1"/>
          <p:nvPr userDrawn="1"/>
        </p:nvSpPr>
        <p:spPr>
          <a:xfrm>
            <a:off x="64525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308A161-6A82-7020-B38D-8C79A9C0ADAF}"/>
              </a:ext>
            </a:extLst>
          </p:cNvPr>
          <p:cNvSpPr txBox="1"/>
          <p:nvPr userDrawn="1"/>
        </p:nvSpPr>
        <p:spPr>
          <a:xfrm>
            <a:off x="74934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7009879-7F85-0F9C-EF2D-B83FB96AFBBB}"/>
              </a:ext>
            </a:extLst>
          </p:cNvPr>
          <p:cNvSpPr txBox="1"/>
          <p:nvPr userDrawn="1"/>
        </p:nvSpPr>
        <p:spPr>
          <a:xfrm>
            <a:off x="85343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5B1FC46-D1BD-F461-A51A-73652E2BF2C9}"/>
              </a:ext>
            </a:extLst>
          </p:cNvPr>
          <p:cNvSpPr txBox="1"/>
          <p:nvPr userDrawn="1"/>
        </p:nvSpPr>
        <p:spPr>
          <a:xfrm>
            <a:off x="10616184" y="2980683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898F848-263B-D81F-96CB-3670A134FFB1}"/>
              </a:ext>
            </a:extLst>
          </p:cNvPr>
          <p:cNvSpPr txBox="1"/>
          <p:nvPr userDrawn="1"/>
        </p:nvSpPr>
        <p:spPr>
          <a:xfrm>
            <a:off x="95752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B0AB99F-5345-F8F1-541B-76B3BA5CF191}"/>
              </a:ext>
            </a:extLst>
          </p:cNvPr>
          <p:cNvSpPr txBox="1"/>
          <p:nvPr userDrawn="1"/>
        </p:nvSpPr>
        <p:spPr>
          <a:xfrm>
            <a:off x="43707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20EC103-104D-0EF2-4123-76AA5B1C8B31}"/>
              </a:ext>
            </a:extLst>
          </p:cNvPr>
          <p:cNvSpPr txBox="1"/>
          <p:nvPr userDrawn="1"/>
        </p:nvSpPr>
        <p:spPr>
          <a:xfrm>
            <a:off x="54116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2A65441-1869-1658-7113-15AC164EEBBE}"/>
              </a:ext>
            </a:extLst>
          </p:cNvPr>
          <p:cNvSpPr txBox="1"/>
          <p:nvPr userDrawn="1"/>
        </p:nvSpPr>
        <p:spPr>
          <a:xfrm>
            <a:off x="64525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D6FA7A8-7D61-DB15-A2EE-AA05B92503C1}"/>
              </a:ext>
            </a:extLst>
          </p:cNvPr>
          <p:cNvSpPr txBox="1"/>
          <p:nvPr userDrawn="1"/>
        </p:nvSpPr>
        <p:spPr>
          <a:xfrm>
            <a:off x="74934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D211562-B84A-30A3-C517-5F656BF4025F}"/>
              </a:ext>
            </a:extLst>
          </p:cNvPr>
          <p:cNvSpPr txBox="1"/>
          <p:nvPr userDrawn="1"/>
        </p:nvSpPr>
        <p:spPr>
          <a:xfrm>
            <a:off x="85343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AA9931C-AAB7-8ACE-32FC-D6570B9845FE}"/>
              </a:ext>
            </a:extLst>
          </p:cNvPr>
          <p:cNvSpPr txBox="1"/>
          <p:nvPr userDrawn="1"/>
        </p:nvSpPr>
        <p:spPr>
          <a:xfrm>
            <a:off x="10616184" y="386876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5D931F3-2B93-55F7-D769-34E93AAC2367}"/>
              </a:ext>
            </a:extLst>
          </p:cNvPr>
          <p:cNvSpPr txBox="1"/>
          <p:nvPr userDrawn="1"/>
        </p:nvSpPr>
        <p:spPr>
          <a:xfrm>
            <a:off x="95752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006F729-708F-CA33-A85D-A5FF17E8EE96}"/>
              </a:ext>
            </a:extLst>
          </p:cNvPr>
          <p:cNvSpPr txBox="1"/>
          <p:nvPr userDrawn="1"/>
        </p:nvSpPr>
        <p:spPr>
          <a:xfrm>
            <a:off x="43707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CF6FC00-90ED-D62F-5596-A3C0CB1F310C}"/>
              </a:ext>
            </a:extLst>
          </p:cNvPr>
          <p:cNvSpPr txBox="1"/>
          <p:nvPr userDrawn="1"/>
        </p:nvSpPr>
        <p:spPr>
          <a:xfrm>
            <a:off x="54116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7DC22A6-B576-6609-FC4A-0B81BF5AD18A}"/>
              </a:ext>
            </a:extLst>
          </p:cNvPr>
          <p:cNvSpPr txBox="1"/>
          <p:nvPr userDrawn="1"/>
        </p:nvSpPr>
        <p:spPr>
          <a:xfrm>
            <a:off x="64525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0C2B57-A07D-22EB-897C-E8B884D6264F}"/>
              </a:ext>
            </a:extLst>
          </p:cNvPr>
          <p:cNvSpPr txBox="1"/>
          <p:nvPr userDrawn="1"/>
        </p:nvSpPr>
        <p:spPr>
          <a:xfrm>
            <a:off x="74934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76DF381-119F-9BB4-7308-5439DD82C736}"/>
              </a:ext>
            </a:extLst>
          </p:cNvPr>
          <p:cNvSpPr txBox="1"/>
          <p:nvPr userDrawn="1"/>
        </p:nvSpPr>
        <p:spPr>
          <a:xfrm>
            <a:off x="85343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5F7DC29-96AA-93D0-45F5-F6ED3C97D5E0}"/>
              </a:ext>
            </a:extLst>
          </p:cNvPr>
          <p:cNvSpPr txBox="1"/>
          <p:nvPr userDrawn="1"/>
        </p:nvSpPr>
        <p:spPr>
          <a:xfrm>
            <a:off x="10616184" y="4751714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17923B9-EE5D-676C-ACD6-5A67CFDB8FED}"/>
              </a:ext>
            </a:extLst>
          </p:cNvPr>
          <p:cNvSpPr txBox="1"/>
          <p:nvPr userDrawn="1"/>
        </p:nvSpPr>
        <p:spPr>
          <a:xfrm>
            <a:off x="95752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942595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30701" y="933450"/>
            <a:ext cx="7289800" cy="5495926"/>
            <a:chOff x="3124201" y="1080377"/>
            <a:chExt cx="5715000" cy="5459572"/>
          </a:xfrm>
        </p:grpSpPr>
        <p:grpSp>
          <p:nvGrpSpPr>
            <p:cNvPr id="19" name="Group 18"/>
            <p:cNvGrpSpPr/>
            <p:nvPr/>
          </p:nvGrpSpPr>
          <p:grpSpPr>
            <a:xfrm>
              <a:off x="3125240" y="1259217"/>
              <a:ext cx="5712923" cy="5280732"/>
              <a:chOff x="381000" y="1143000"/>
              <a:chExt cx="8382000" cy="549859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125240" y="1339112"/>
              <a:ext cx="5713961" cy="731520"/>
              <a:chOff x="3125240" y="1354352"/>
              <a:chExt cx="5713961" cy="65131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9415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5780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7408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39036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72066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839201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0229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1252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124201" y="2218770"/>
              <a:ext cx="5715000" cy="731520"/>
              <a:chOff x="3124201" y="2239691"/>
              <a:chExt cx="5715000" cy="65131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9415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5780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57408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9036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20664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839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0229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124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124201" y="3098428"/>
              <a:ext cx="5715000" cy="731520"/>
              <a:chOff x="3124201" y="3125030"/>
              <a:chExt cx="5715000" cy="65131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9415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75780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408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9036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0664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839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0229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4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1" y="3978086"/>
              <a:ext cx="5715000" cy="731520"/>
              <a:chOff x="3124201" y="4010369"/>
              <a:chExt cx="5715000" cy="6513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415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5780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7408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39036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20664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839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0229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124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124201" y="4857744"/>
              <a:ext cx="5715000" cy="731520"/>
              <a:chOff x="3124201" y="4895708"/>
              <a:chExt cx="5715000" cy="65131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9415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75780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57408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39036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20664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839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229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24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124201" y="5737401"/>
              <a:ext cx="5715000" cy="731520"/>
              <a:chOff x="3124201" y="5781048"/>
              <a:chExt cx="5715000" cy="6513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9415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5780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7408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9036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0664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839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229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24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25240" y="1080377"/>
              <a:ext cx="5713961" cy="122944"/>
              <a:chOff x="3125240" y="1080377"/>
              <a:chExt cx="5713961" cy="12294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9415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5780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57408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9036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066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839201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0229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52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8800" y="417024"/>
            <a:ext cx="3352800" cy="2057400"/>
          </a:xfrm>
          <a:prstGeom prst="roundRect">
            <a:avLst>
              <a:gd name="adj" fmla="val 806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8800" y="2762250"/>
            <a:ext cx="3352800" cy="3657600"/>
          </a:xfrm>
          <a:prstGeom prst="roundRect">
            <a:avLst>
              <a:gd name="adj" fmla="val 589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707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116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5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4934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5343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752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161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707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4116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525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934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5343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5752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161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3707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4116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525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4934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343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5752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161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707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54116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525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4934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5343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5752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161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3707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4116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4525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4934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5343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5752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161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3707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116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4525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4934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5343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5752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161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" name="TextBox 179"/>
          <p:cNvSpPr txBox="1"/>
          <p:nvPr userDrawn="1"/>
        </p:nvSpPr>
        <p:spPr>
          <a:xfrm>
            <a:off x="43707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54116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MON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64525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TUES</a:t>
            </a:r>
          </a:p>
        </p:txBody>
      </p:sp>
      <p:sp>
        <p:nvSpPr>
          <p:cNvPr id="183" name="TextBox 182"/>
          <p:cNvSpPr txBox="1"/>
          <p:nvPr userDrawn="1"/>
        </p:nvSpPr>
        <p:spPr>
          <a:xfrm>
            <a:off x="74934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WED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5343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THUR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10616184" y="935666"/>
            <a:ext cx="975360" cy="123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SAT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95752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FRI</a:t>
            </a:r>
          </a:p>
        </p:txBody>
      </p:sp>
      <p:sp>
        <p:nvSpPr>
          <p:cNvPr id="222" name="Title 3"/>
          <p:cNvSpPr txBox="1">
            <a:spLocks/>
          </p:cNvSpPr>
          <p:nvPr userDrawn="1"/>
        </p:nvSpPr>
        <p:spPr>
          <a:xfrm>
            <a:off x="10236201" y="417513"/>
            <a:ext cx="15367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all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  <p:sp>
        <p:nvSpPr>
          <p:cNvPr id="173" name="Title 1">
            <a:extLst>
              <a:ext uri="{FF2B5EF4-FFF2-40B4-BE49-F238E27FC236}">
                <a16:creationId xmlns:a16="http://schemas.microsoft.com/office/drawing/2014/main" id="{6AA83AD1-598B-49FC-A78A-7FF475B9D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702" y="417513"/>
            <a:ext cx="6007617" cy="487362"/>
          </a:xfrm>
        </p:spPr>
        <p:txBody>
          <a:bodyPr anchor="ctr">
            <a:noAutofit/>
          </a:bodyPr>
          <a:lstStyle>
            <a:lvl1pPr>
              <a:defRPr cap="all" spc="150" baseline="0"/>
            </a:lvl1pPr>
          </a:lstStyle>
          <a:p>
            <a:r>
              <a:rPr lang="en-US" noProof="0"/>
              <a:t>July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EE56DAF-5520-974A-84BB-260104D251FC}"/>
              </a:ext>
            </a:extLst>
          </p:cNvPr>
          <p:cNvSpPr txBox="1"/>
          <p:nvPr userDrawn="1"/>
        </p:nvSpPr>
        <p:spPr>
          <a:xfrm>
            <a:off x="43707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29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E30E3BE-1B62-5B63-85F9-C9EDE51B326C}"/>
              </a:ext>
            </a:extLst>
          </p:cNvPr>
          <p:cNvSpPr txBox="1"/>
          <p:nvPr userDrawn="1"/>
        </p:nvSpPr>
        <p:spPr>
          <a:xfrm>
            <a:off x="54116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8300ADB-F1C3-416A-74DB-8DBADF85B2D8}"/>
              </a:ext>
            </a:extLst>
          </p:cNvPr>
          <p:cNvSpPr txBox="1"/>
          <p:nvPr userDrawn="1"/>
        </p:nvSpPr>
        <p:spPr>
          <a:xfrm>
            <a:off x="64525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193772D-C2FB-3147-A268-EF537CA906F8}"/>
              </a:ext>
            </a:extLst>
          </p:cNvPr>
          <p:cNvSpPr txBox="1"/>
          <p:nvPr userDrawn="1"/>
        </p:nvSpPr>
        <p:spPr>
          <a:xfrm>
            <a:off x="74934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92D97E6-8825-EE4B-611F-58B9F3010665}"/>
              </a:ext>
            </a:extLst>
          </p:cNvPr>
          <p:cNvSpPr txBox="1"/>
          <p:nvPr userDrawn="1"/>
        </p:nvSpPr>
        <p:spPr>
          <a:xfrm>
            <a:off x="85343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9705F11-7078-0D46-D7B0-848837593234}"/>
              </a:ext>
            </a:extLst>
          </p:cNvPr>
          <p:cNvSpPr txBox="1"/>
          <p:nvPr userDrawn="1"/>
        </p:nvSpPr>
        <p:spPr>
          <a:xfrm>
            <a:off x="10616184" y="1202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AE410E2-9B23-1203-07F0-10CE9F98C202}"/>
              </a:ext>
            </a:extLst>
          </p:cNvPr>
          <p:cNvSpPr txBox="1"/>
          <p:nvPr userDrawn="1"/>
        </p:nvSpPr>
        <p:spPr>
          <a:xfrm>
            <a:off x="95752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DB27C8B-E06D-6693-6868-768EFEB1BFAB}"/>
              </a:ext>
            </a:extLst>
          </p:cNvPr>
          <p:cNvSpPr txBox="1"/>
          <p:nvPr userDrawn="1"/>
        </p:nvSpPr>
        <p:spPr>
          <a:xfrm>
            <a:off x="43707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06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1CA75A3-81ED-DD73-2417-E0822C6EA3F1}"/>
              </a:ext>
            </a:extLst>
          </p:cNvPr>
          <p:cNvSpPr txBox="1"/>
          <p:nvPr userDrawn="1"/>
        </p:nvSpPr>
        <p:spPr>
          <a:xfrm>
            <a:off x="54116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07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0D07F55-5DF7-724F-2D22-963E52402C3C}"/>
              </a:ext>
            </a:extLst>
          </p:cNvPr>
          <p:cNvSpPr txBox="1"/>
          <p:nvPr userDrawn="1"/>
        </p:nvSpPr>
        <p:spPr>
          <a:xfrm>
            <a:off x="64525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244321F-06E9-58F8-7E4D-78CE58C305BC}"/>
              </a:ext>
            </a:extLst>
          </p:cNvPr>
          <p:cNvSpPr txBox="1"/>
          <p:nvPr userDrawn="1"/>
        </p:nvSpPr>
        <p:spPr>
          <a:xfrm>
            <a:off x="74934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BA1B71C-C0D6-26EE-CE17-744B6E24173A}"/>
              </a:ext>
            </a:extLst>
          </p:cNvPr>
          <p:cNvSpPr txBox="1"/>
          <p:nvPr userDrawn="1"/>
        </p:nvSpPr>
        <p:spPr>
          <a:xfrm>
            <a:off x="85343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E290804-A7F1-7F11-2C7C-89CF9E86491A}"/>
              </a:ext>
            </a:extLst>
          </p:cNvPr>
          <p:cNvSpPr txBox="1"/>
          <p:nvPr userDrawn="1"/>
        </p:nvSpPr>
        <p:spPr>
          <a:xfrm>
            <a:off x="10616184" y="2091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5B480AE-AF73-524B-175B-84CB0D066747}"/>
              </a:ext>
            </a:extLst>
          </p:cNvPr>
          <p:cNvSpPr txBox="1"/>
          <p:nvPr userDrawn="1"/>
        </p:nvSpPr>
        <p:spPr>
          <a:xfrm>
            <a:off x="95752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9121A01-E825-08D5-61E0-5E6EC7F821F4}"/>
              </a:ext>
            </a:extLst>
          </p:cNvPr>
          <p:cNvSpPr txBox="1"/>
          <p:nvPr userDrawn="1"/>
        </p:nvSpPr>
        <p:spPr>
          <a:xfrm>
            <a:off x="43707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C128F44-E708-7719-F49B-27795A049A1A}"/>
              </a:ext>
            </a:extLst>
          </p:cNvPr>
          <p:cNvSpPr txBox="1"/>
          <p:nvPr userDrawn="1"/>
        </p:nvSpPr>
        <p:spPr>
          <a:xfrm>
            <a:off x="54116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C251BCC-F9E2-CA70-D963-38797D704703}"/>
              </a:ext>
            </a:extLst>
          </p:cNvPr>
          <p:cNvSpPr txBox="1"/>
          <p:nvPr userDrawn="1"/>
        </p:nvSpPr>
        <p:spPr>
          <a:xfrm>
            <a:off x="64525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F598192-CC57-B2D6-2B74-CD5206CE4947}"/>
              </a:ext>
            </a:extLst>
          </p:cNvPr>
          <p:cNvSpPr txBox="1"/>
          <p:nvPr userDrawn="1"/>
        </p:nvSpPr>
        <p:spPr>
          <a:xfrm>
            <a:off x="74934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09C7AE4-5A38-2773-597F-F9439D9D2E82}"/>
              </a:ext>
            </a:extLst>
          </p:cNvPr>
          <p:cNvSpPr txBox="1"/>
          <p:nvPr userDrawn="1"/>
        </p:nvSpPr>
        <p:spPr>
          <a:xfrm>
            <a:off x="85343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13F228B-7A35-4DBD-CF82-477ECDCF1D48}"/>
              </a:ext>
            </a:extLst>
          </p:cNvPr>
          <p:cNvSpPr txBox="1"/>
          <p:nvPr userDrawn="1"/>
        </p:nvSpPr>
        <p:spPr>
          <a:xfrm>
            <a:off x="10616184" y="2980683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03BC040-EDE0-BD28-DC3A-718C6A86BE52}"/>
              </a:ext>
            </a:extLst>
          </p:cNvPr>
          <p:cNvSpPr txBox="1"/>
          <p:nvPr userDrawn="1"/>
        </p:nvSpPr>
        <p:spPr>
          <a:xfrm>
            <a:off x="95752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F38D9FB-1ABA-B330-63CB-9D3EEE9D708E}"/>
              </a:ext>
            </a:extLst>
          </p:cNvPr>
          <p:cNvSpPr txBox="1"/>
          <p:nvPr userDrawn="1"/>
        </p:nvSpPr>
        <p:spPr>
          <a:xfrm>
            <a:off x="43707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3350EFE-6FA7-85F8-81FE-2087F75D5F5E}"/>
              </a:ext>
            </a:extLst>
          </p:cNvPr>
          <p:cNvSpPr txBox="1"/>
          <p:nvPr userDrawn="1"/>
        </p:nvSpPr>
        <p:spPr>
          <a:xfrm>
            <a:off x="54116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6E49160-E0F0-0725-7B20-8F1A8DEF5F2A}"/>
              </a:ext>
            </a:extLst>
          </p:cNvPr>
          <p:cNvSpPr txBox="1"/>
          <p:nvPr userDrawn="1"/>
        </p:nvSpPr>
        <p:spPr>
          <a:xfrm>
            <a:off x="64525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8F4AC66-0AE8-0B21-EE90-A230F3E25FF4}"/>
              </a:ext>
            </a:extLst>
          </p:cNvPr>
          <p:cNvSpPr txBox="1"/>
          <p:nvPr userDrawn="1"/>
        </p:nvSpPr>
        <p:spPr>
          <a:xfrm>
            <a:off x="74934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AB7275C-25BF-A5F8-5DEB-2FE7190FAD59}"/>
              </a:ext>
            </a:extLst>
          </p:cNvPr>
          <p:cNvSpPr txBox="1"/>
          <p:nvPr userDrawn="1"/>
        </p:nvSpPr>
        <p:spPr>
          <a:xfrm>
            <a:off x="85343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C710AD9-E581-8AEE-E773-FD1BC44F45A2}"/>
              </a:ext>
            </a:extLst>
          </p:cNvPr>
          <p:cNvSpPr txBox="1"/>
          <p:nvPr userDrawn="1"/>
        </p:nvSpPr>
        <p:spPr>
          <a:xfrm>
            <a:off x="10616184" y="386876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2563E9F-8928-5981-7DA5-9E9556D9AE2C}"/>
              </a:ext>
            </a:extLst>
          </p:cNvPr>
          <p:cNvSpPr txBox="1"/>
          <p:nvPr userDrawn="1"/>
        </p:nvSpPr>
        <p:spPr>
          <a:xfrm>
            <a:off x="95752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479F366-BAAA-CA91-34AB-AD21AF2F7E60}"/>
              </a:ext>
            </a:extLst>
          </p:cNvPr>
          <p:cNvSpPr txBox="1"/>
          <p:nvPr userDrawn="1"/>
        </p:nvSpPr>
        <p:spPr>
          <a:xfrm>
            <a:off x="43707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802535D-4789-B4B5-A642-8F45BAC0AE1E}"/>
              </a:ext>
            </a:extLst>
          </p:cNvPr>
          <p:cNvSpPr txBox="1"/>
          <p:nvPr userDrawn="1"/>
        </p:nvSpPr>
        <p:spPr>
          <a:xfrm>
            <a:off x="54116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E997EAB-F72F-8AA7-CE25-0F487896DEF2}"/>
              </a:ext>
            </a:extLst>
          </p:cNvPr>
          <p:cNvSpPr txBox="1"/>
          <p:nvPr userDrawn="1"/>
        </p:nvSpPr>
        <p:spPr>
          <a:xfrm>
            <a:off x="64525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27C8D9B-119A-A9FE-36AC-D3B29746F928}"/>
              </a:ext>
            </a:extLst>
          </p:cNvPr>
          <p:cNvSpPr txBox="1"/>
          <p:nvPr userDrawn="1"/>
        </p:nvSpPr>
        <p:spPr>
          <a:xfrm>
            <a:off x="74934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4805D3C-284E-6330-26A0-F084B78F316C}"/>
              </a:ext>
            </a:extLst>
          </p:cNvPr>
          <p:cNvSpPr txBox="1"/>
          <p:nvPr userDrawn="1"/>
        </p:nvSpPr>
        <p:spPr>
          <a:xfrm>
            <a:off x="9575284" y="4751714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45FE967-29AB-B539-25FF-8AE14E81A2D7}"/>
              </a:ext>
            </a:extLst>
          </p:cNvPr>
          <p:cNvSpPr txBox="1"/>
          <p:nvPr userDrawn="1"/>
        </p:nvSpPr>
        <p:spPr>
          <a:xfrm>
            <a:off x="85343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94BBBFE-F38D-9CE6-7555-3740446F019B}"/>
              </a:ext>
            </a:extLst>
          </p:cNvPr>
          <p:cNvSpPr txBox="1"/>
          <p:nvPr userDrawn="1"/>
        </p:nvSpPr>
        <p:spPr>
          <a:xfrm>
            <a:off x="10616184" y="4751714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09E1E52-595B-7907-CFE9-82059D5CC626}"/>
              </a:ext>
            </a:extLst>
          </p:cNvPr>
          <p:cNvSpPr txBox="1"/>
          <p:nvPr userDrawn="1"/>
        </p:nvSpPr>
        <p:spPr>
          <a:xfrm>
            <a:off x="43707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D5F1490-3391-9D33-B749-729BBDF53167}"/>
              </a:ext>
            </a:extLst>
          </p:cNvPr>
          <p:cNvSpPr txBox="1"/>
          <p:nvPr userDrawn="1"/>
        </p:nvSpPr>
        <p:spPr>
          <a:xfrm>
            <a:off x="54116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9ECB4AF-529C-3C02-F557-A2AB30D5EDF2}"/>
              </a:ext>
            </a:extLst>
          </p:cNvPr>
          <p:cNvSpPr txBox="1"/>
          <p:nvPr userDrawn="1"/>
        </p:nvSpPr>
        <p:spPr>
          <a:xfrm>
            <a:off x="64525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05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42E3D24-472F-2A56-7994-55A7C350BB49}"/>
              </a:ext>
            </a:extLst>
          </p:cNvPr>
          <p:cNvSpPr txBox="1"/>
          <p:nvPr userDrawn="1"/>
        </p:nvSpPr>
        <p:spPr>
          <a:xfrm>
            <a:off x="74934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93124BE-ED97-6058-F2A5-9378DB6DC231}"/>
              </a:ext>
            </a:extLst>
          </p:cNvPr>
          <p:cNvSpPr txBox="1"/>
          <p:nvPr userDrawn="1"/>
        </p:nvSpPr>
        <p:spPr>
          <a:xfrm>
            <a:off x="10616184" y="563596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09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0B8BF49-469F-DCDC-6DE2-6C4B6D57A51B}"/>
              </a:ext>
            </a:extLst>
          </p:cNvPr>
          <p:cNvSpPr txBox="1"/>
          <p:nvPr userDrawn="1"/>
        </p:nvSpPr>
        <p:spPr>
          <a:xfrm>
            <a:off x="85343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07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B4A4B01-421F-E6C2-6CEB-23A368C93542}"/>
              </a:ext>
            </a:extLst>
          </p:cNvPr>
          <p:cNvSpPr txBox="1"/>
          <p:nvPr userDrawn="1"/>
        </p:nvSpPr>
        <p:spPr>
          <a:xfrm>
            <a:off x="9575284" y="563596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4268087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g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30701" y="933450"/>
            <a:ext cx="7289800" cy="5495926"/>
            <a:chOff x="3124201" y="1080377"/>
            <a:chExt cx="5715000" cy="5459572"/>
          </a:xfrm>
        </p:grpSpPr>
        <p:grpSp>
          <p:nvGrpSpPr>
            <p:cNvPr id="19" name="Group 18"/>
            <p:cNvGrpSpPr/>
            <p:nvPr/>
          </p:nvGrpSpPr>
          <p:grpSpPr>
            <a:xfrm>
              <a:off x="3125240" y="1259217"/>
              <a:ext cx="5712923" cy="5280732"/>
              <a:chOff x="381000" y="1143000"/>
              <a:chExt cx="8382000" cy="549859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125240" y="1339112"/>
              <a:ext cx="5713961" cy="731520"/>
              <a:chOff x="3125240" y="1354352"/>
              <a:chExt cx="5713961" cy="65131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9415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5780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7408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39036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72066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839201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0229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1252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124201" y="2218770"/>
              <a:ext cx="5715000" cy="731520"/>
              <a:chOff x="3124201" y="2239691"/>
              <a:chExt cx="5715000" cy="65131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9415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5780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57408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9036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20664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839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0229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124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124201" y="3098428"/>
              <a:ext cx="5715000" cy="731520"/>
              <a:chOff x="3124201" y="3125030"/>
              <a:chExt cx="5715000" cy="65131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9415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75780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408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9036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0664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839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0229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4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1" y="3978086"/>
              <a:ext cx="5715000" cy="731520"/>
              <a:chOff x="3124201" y="4010369"/>
              <a:chExt cx="5715000" cy="6513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415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5780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7408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39036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20664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839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0229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124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124201" y="4857744"/>
              <a:ext cx="5715000" cy="731520"/>
              <a:chOff x="3124201" y="4895708"/>
              <a:chExt cx="5715000" cy="65131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9415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75780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57408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39036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20664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839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229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24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124201" y="5737401"/>
              <a:ext cx="5715000" cy="731520"/>
              <a:chOff x="3124201" y="5781048"/>
              <a:chExt cx="5715000" cy="6513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9415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5780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7408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9036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0664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839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229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24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25240" y="1080377"/>
              <a:ext cx="5713961" cy="122944"/>
              <a:chOff x="3125240" y="1080377"/>
              <a:chExt cx="5713961" cy="12294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9415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5780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57408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9036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066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839201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0229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52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8800" y="417024"/>
            <a:ext cx="3352800" cy="2057400"/>
          </a:xfrm>
          <a:prstGeom prst="roundRect">
            <a:avLst>
              <a:gd name="adj" fmla="val 806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8800" y="2762250"/>
            <a:ext cx="3352800" cy="3657600"/>
          </a:xfrm>
          <a:prstGeom prst="roundRect">
            <a:avLst>
              <a:gd name="adj" fmla="val 589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707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116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5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4934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5343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752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161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707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4116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525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934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5343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5752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161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3707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4116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525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4934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343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5752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161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707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54116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525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4934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5343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5752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161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3707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4116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4525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4934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5343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5752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161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3707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116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4525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4934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5343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5752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161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" name="TextBox 179"/>
          <p:cNvSpPr txBox="1"/>
          <p:nvPr userDrawn="1"/>
        </p:nvSpPr>
        <p:spPr>
          <a:xfrm>
            <a:off x="43707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54116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MON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64525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TUES</a:t>
            </a:r>
          </a:p>
        </p:txBody>
      </p:sp>
      <p:sp>
        <p:nvSpPr>
          <p:cNvPr id="183" name="TextBox 182"/>
          <p:cNvSpPr txBox="1"/>
          <p:nvPr userDrawn="1"/>
        </p:nvSpPr>
        <p:spPr>
          <a:xfrm>
            <a:off x="74934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WED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5343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THUR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10616184" y="935666"/>
            <a:ext cx="975360" cy="123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SAT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95752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FRI</a:t>
            </a:r>
          </a:p>
        </p:txBody>
      </p:sp>
      <p:sp>
        <p:nvSpPr>
          <p:cNvPr id="222" name="Title 3"/>
          <p:cNvSpPr txBox="1">
            <a:spLocks/>
          </p:cNvSpPr>
          <p:nvPr userDrawn="1"/>
        </p:nvSpPr>
        <p:spPr>
          <a:xfrm>
            <a:off x="10236201" y="417513"/>
            <a:ext cx="15367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all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  <p:sp>
        <p:nvSpPr>
          <p:cNvPr id="173" name="Title 1">
            <a:extLst>
              <a:ext uri="{FF2B5EF4-FFF2-40B4-BE49-F238E27FC236}">
                <a16:creationId xmlns:a16="http://schemas.microsoft.com/office/drawing/2014/main" id="{8B2C05FD-BA10-4EA5-AD6B-DB741BB47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702" y="417513"/>
            <a:ext cx="6007617" cy="487362"/>
          </a:xfrm>
        </p:spPr>
        <p:txBody>
          <a:bodyPr anchor="ctr">
            <a:noAutofit/>
          </a:bodyPr>
          <a:lstStyle>
            <a:lvl1pPr>
              <a:defRPr cap="all" spc="150" baseline="0"/>
            </a:lvl1pPr>
          </a:lstStyle>
          <a:p>
            <a:r>
              <a:rPr lang="en-US" noProof="0"/>
              <a:t>August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7490B1-DE77-65C3-61DA-A905A4A3C3CA}"/>
              </a:ext>
            </a:extLst>
          </p:cNvPr>
          <p:cNvSpPr txBox="1"/>
          <p:nvPr userDrawn="1"/>
        </p:nvSpPr>
        <p:spPr>
          <a:xfrm>
            <a:off x="43707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91598-3777-C3B1-96E5-7706B08FA3A3}"/>
              </a:ext>
            </a:extLst>
          </p:cNvPr>
          <p:cNvSpPr txBox="1"/>
          <p:nvPr userDrawn="1"/>
        </p:nvSpPr>
        <p:spPr>
          <a:xfrm>
            <a:off x="54116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6F985-8D11-6707-6E22-C538DAC0B34D}"/>
              </a:ext>
            </a:extLst>
          </p:cNvPr>
          <p:cNvSpPr txBox="1"/>
          <p:nvPr userDrawn="1"/>
        </p:nvSpPr>
        <p:spPr>
          <a:xfrm>
            <a:off x="64525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C127C-DDAD-9097-1464-A4808EEE9357}"/>
              </a:ext>
            </a:extLst>
          </p:cNvPr>
          <p:cNvSpPr txBox="1"/>
          <p:nvPr userDrawn="1"/>
        </p:nvSpPr>
        <p:spPr>
          <a:xfrm>
            <a:off x="74934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8DD01-79CF-EBA6-12BC-DB1B3206DBC7}"/>
              </a:ext>
            </a:extLst>
          </p:cNvPr>
          <p:cNvSpPr txBox="1"/>
          <p:nvPr userDrawn="1"/>
        </p:nvSpPr>
        <p:spPr>
          <a:xfrm>
            <a:off x="85343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1C089-937B-7D2A-F84E-8F2918E7501E}"/>
              </a:ext>
            </a:extLst>
          </p:cNvPr>
          <p:cNvSpPr txBox="1"/>
          <p:nvPr userDrawn="1"/>
        </p:nvSpPr>
        <p:spPr>
          <a:xfrm>
            <a:off x="10616184" y="1202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370FB0-9A01-2795-B6E1-167DEAF24341}"/>
              </a:ext>
            </a:extLst>
          </p:cNvPr>
          <p:cNvSpPr txBox="1"/>
          <p:nvPr userDrawn="1"/>
        </p:nvSpPr>
        <p:spPr>
          <a:xfrm>
            <a:off x="95752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9774E-7319-0253-7C45-469A5D5AB778}"/>
              </a:ext>
            </a:extLst>
          </p:cNvPr>
          <p:cNvSpPr txBox="1"/>
          <p:nvPr userDrawn="1"/>
        </p:nvSpPr>
        <p:spPr>
          <a:xfrm>
            <a:off x="43707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D62366-0DF8-2A57-7816-177B5664E604}"/>
              </a:ext>
            </a:extLst>
          </p:cNvPr>
          <p:cNvSpPr txBox="1"/>
          <p:nvPr userDrawn="1"/>
        </p:nvSpPr>
        <p:spPr>
          <a:xfrm>
            <a:off x="54116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534B30-D662-D8E0-36C2-BE98656D3840}"/>
              </a:ext>
            </a:extLst>
          </p:cNvPr>
          <p:cNvSpPr txBox="1"/>
          <p:nvPr userDrawn="1"/>
        </p:nvSpPr>
        <p:spPr>
          <a:xfrm>
            <a:off x="64525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5A06AF-35FF-5163-0151-B71E9DF1FD00}"/>
              </a:ext>
            </a:extLst>
          </p:cNvPr>
          <p:cNvSpPr txBox="1"/>
          <p:nvPr userDrawn="1"/>
        </p:nvSpPr>
        <p:spPr>
          <a:xfrm>
            <a:off x="74934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02960FD-619B-B6AB-C162-19125AB590A7}"/>
              </a:ext>
            </a:extLst>
          </p:cNvPr>
          <p:cNvSpPr txBox="1"/>
          <p:nvPr userDrawn="1"/>
        </p:nvSpPr>
        <p:spPr>
          <a:xfrm>
            <a:off x="85343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90A5B05-72C1-7292-287B-2ECB6E94055D}"/>
              </a:ext>
            </a:extLst>
          </p:cNvPr>
          <p:cNvSpPr txBox="1"/>
          <p:nvPr userDrawn="1"/>
        </p:nvSpPr>
        <p:spPr>
          <a:xfrm>
            <a:off x="10616184" y="2091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A6FB1C7-8186-00AB-6454-4F1A4167EED2}"/>
              </a:ext>
            </a:extLst>
          </p:cNvPr>
          <p:cNvSpPr txBox="1"/>
          <p:nvPr userDrawn="1"/>
        </p:nvSpPr>
        <p:spPr>
          <a:xfrm>
            <a:off x="95752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805E330-309A-5313-F682-550B4CF94F4C}"/>
              </a:ext>
            </a:extLst>
          </p:cNvPr>
          <p:cNvSpPr txBox="1"/>
          <p:nvPr userDrawn="1"/>
        </p:nvSpPr>
        <p:spPr>
          <a:xfrm>
            <a:off x="43707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AE7987-2BA5-B623-0BBE-99C905797369}"/>
              </a:ext>
            </a:extLst>
          </p:cNvPr>
          <p:cNvSpPr txBox="1"/>
          <p:nvPr userDrawn="1"/>
        </p:nvSpPr>
        <p:spPr>
          <a:xfrm>
            <a:off x="54116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6251C4E-D757-F937-75EF-5F287E31B58A}"/>
              </a:ext>
            </a:extLst>
          </p:cNvPr>
          <p:cNvSpPr txBox="1"/>
          <p:nvPr userDrawn="1"/>
        </p:nvSpPr>
        <p:spPr>
          <a:xfrm>
            <a:off x="64525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59D38D1-236C-75CA-1071-4378B2530FEA}"/>
              </a:ext>
            </a:extLst>
          </p:cNvPr>
          <p:cNvSpPr txBox="1"/>
          <p:nvPr userDrawn="1"/>
        </p:nvSpPr>
        <p:spPr>
          <a:xfrm>
            <a:off x="74934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90A5A22-9B6A-9FC1-1EFE-5D2D7347C07C}"/>
              </a:ext>
            </a:extLst>
          </p:cNvPr>
          <p:cNvSpPr txBox="1"/>
          <p:nvPr userDrawn="1"/>
        </p:nvSpPr>
        <p:spPr>
          <a:xfrm>
            <a:off x="85343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F63AA4-069C-B704-0EE5-35D04E488703}"/>
              </a:ext>
            </a:extLst>
          </p:cNvPr>
          <p:cNvSpPr txBox="1"/>
          <p:nvPr userDrawn="1"/>
        </p:nvSpPr>
        <p:spPr>
          <a:xfrm>
            <a:off x="10616184" y="2980683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E3A626-B5F4-1CDF-E343-EF7DE0938336}"/>
              </a:ext>
            </a:extLst>
          </p:cNvPr>
          <p:cNvSpPr txBox="1"/>
          <p:nvPr userDrawn="1"/>
        </p:nvSpPr>
        <p:spPr>
          <a:xfrm>
            <a:off x="95752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D2E6AD5-3B60-83E0-B723-EA00DAE1236F}"/>
              </a:ext>
            </a:extLst>
          </p:cNvPr>
          <p:cNvSpPr txBox="1"/>
          <p:nvPr userDrawn="1"/>
        </p:nvSpPr>
        <p:spPr>
          <a:xfrm>
            <a:off x="43707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8E897BD-D493-6D02-6847-B6A07D2DFD25}"/>
              </a:ext>
            </a:extLst>
          </p:cNvPr>
          <p:cNvSpPr txBox="1"/>
          <p:nvPr userDrawn="1"/>
        </p:nvSpPr>
        <p:spPr>
          <a:xfrm>
            <a:off x="54116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4B11F4A-1C91-DF13-489B-C08D8F2A739E}"/>
              </a:ext>
            </a:extLst>
          </p:cNvPr>
          <p:cNvSpPr txBox="1"/>
          <p:nvPr userDrawn="1"/>
        </p:nvSpPr>
        <p:spPr>
          <a:xfrm>
            <a:off x="64525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8EC92D0-368C-48F1-D215-4FD8FCA4FDA2}"/>
              </a:ext>
            </a:extLst>
          </p:cNvPr>
          <p:cNvSpPr txBox="1"/>
          <p:nvPr userDrawn="1"/>
        </p:nvSpPr>
        <p:spPr>
          <a:xfrm>
            <a:off x="74934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428CA24-FDE5-6A1D-D5E8-EBAC4E98CF7F}"/>
              </a:ext>
            </a:extLst>
          </p:cNvPr>
          <p:cNvSpPr txBox="1"/>
          <p:nvPr userDrawn="1"/>
        </p:nvSpPr>
        <p:spPr>
          <a:xfrm>
            <a:off x="85343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363E772-12C4-67ED-A1C6-2DC41B78D986}"/>
              </a:ext>
            </a:extLst>
          </p:cNvPr>
          <p:cNvSpPr txBox="1"/>
          <p:nvPr userDrawn="1"/>
        </p:nvSpPr>
        <p:spPr>
          <a:xfrm>
            <a:off x="10616184" y="386876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60A4FD9-E7B9-9017-1B92-71FF8E53137A}"/>
              </a:ext>
            </a:extLst>
          </p:cNvPr>
          <p:cNvSpPr txBox="1"/>
          <p:nvPr userDrawn="1"/>
        </p:nvSpPr>
        <p:spPr>
          <a:xfrm>
            <a:off x="95752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D12C55D-F8E4-A1A3-93A8-512A4AFF82EB}"/>
              </a:ext>
            </a:extLst>
          </p:cNvPr>
          <p:cNvSpPr txBox="1"/>
          <p:nvPr userDrawn="1"/>
        </p:nvSpPr>
        <p:spPr>
          <a:xfrm>
            <a:off x="43707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33B0295-7101-D731-CF78-F8D851333955}"/>
              </a:ext>
            </a:extLst>
          </p:cNvPr>
          <p:cNvSpPr txBox="1"/>
          <p:nvPr userDrawn="1"/>
        </p:nvSpPr>
        <p:spPr>
          <a:xfrm>
            <a:off x="54116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BE54DF0-DB4E-35AC-1B70-AE85D3CCEA80}"/>
              </a:ext>
            </a:extLst>
          </p:cNvPr>
          <p:cNvSpPr txBox="1"/>
          <p:nvPr userDrawn="1"/>
        </p:nvSpPr>
        <p:spPr>
          <a:xfrm>
            <a:off x="64525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F434A62-00D6-3321-BDD5-879EF4B7379A}"/>
              </a:ext>
            </a:extLst>
          </p:cNvPr>
          <p:cNvSpPr txBox="1"/>
          <p:nvPr userDrawn="1"/>
        </p:nvSpPr>
        <p:spPr>
          <a:xfrm>
            <a:off x="74934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EBA8CD7-2345-B3E7-93FC-C47DAF65BEA1}"/>
              </a:ext>
            </a:extLst>
          </p:cNvPr>
          <p:cNvSpPr txBox="1"/>
          <p:nvPr userDrawn="1"/>
        </p:nvSpPr>
        <p:spPr>
          <a:xfrm>
            <a:off x="85343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DF3B275-0714-6DE0-00C1-8ADD77223323}"/>
              </a:ext>
            </a:extLst>
          </p:cNvPr>
          <p:cNvSpPr txBox="1"/>
          <p:nvPr userDrawn="1"/>
        </p:nvSpPr>
        <p:spPr>
          <a:xfrm>
            <a:off x="95752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/>
            </a:lvl1pPr>
          </a:lstStyle>
          <a:p>
            <a:pPr lvl="0"/>
            <a:r>
              <a:rPr lang="en-US" sz="900" noProof="0" dirty="0"/>
              <a:t>29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659D4A3-547A-900A-3A70-89BFA308D765}"/>
              </a:ext>
            </a:extLst>
          </p:cNvPr>
          <p:cNvSpPr txBox="1"/>
          <p:nvPr userDrawn="1"/>
        </p:nvSpPr>
        <p:spPr>
          <a:xfrm>
            <a:off x="106161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/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B7327FA-588E-3D89-3835-8C8D0A284302}"/>
              </a:ext>
            </a:extLst>
          </p:cNvPr>
          <p:cNvSpPr txBox="1"/>
          <p:nvPr userDrawn="1"/>
        </p:nvSpPr>
        <p:spPr>
          <a:xfrm>
            <a:off x="43707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/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2541CC0-6DA9-AB47-9E3D-032B76086D73}"/>
              </a:ext>
            </a:extLst>
          </p:cNvPr>
          <p:cNvSpPr txBox="1"/>
          <p:nvPr userDrawn="1"/>
        </p:nvSpPr>
        <p:spPr>
          <a:xfrm>
            <a:off x="54116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D6496E3-9AAF-8F0D-E534-E85E88FF4A30}"/>
              </a:ext>
            </a:extLst>
          </p:cNvPr>
          <p:cNvSpPr txBox="1"/>
          <p:nvPr userDrawn="1"/>
        </p:nvSpPr>
        <p:spPr>
          <a:xfrm>
            <a:off x="64525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B2CAD8D-92F3-5E57-2A60-1FFE84BFC28A}"/>
              </a:ext>
            </a:extLst>
          </p:cNvPr>
          <p:cNvSpPr txBox="1"/>
          <p:nvPr userDrawn="1"/>
        </p:nvSpPr>
        <p:spPr>
          <a:xfrm>
            <a:off x="74934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5E3452C-184F-AC8F-E96C-470B0E152751}"/>
              </a:ext>
            </a:extLst>
          </p:cNvPr>
          <p:cNvSpPr txBox="1"/>
          <p:nvPr userDrawn="1"/>
        </p:nvSpPr>
        <p:spPr>
          <a:xfrm>
            <a:off x="85343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04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366677B-1A8B-CF70-5B7D-D483B67DB09A}"/>
              </a:ext>
            </a:extLst>
          </p:cNvPr>
          <p:cNvSpPr txBox="1"/>
          <p:nvPr userDrawn="1"/>
        </p:nvSpPr>
        <p:spPr>
          <a:xfrm>
            <a:off x="10616184" y="563596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06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A02D2AA-6B5A-D8C3-9774-3FCA9FACBC50}"/>
              </a:ext>
            </a:extLst>
          </p:cNvPr>
          <p:cNvSpPr txBox="1"/>
          <p:nvPr userDrawn="1"/>
        </p:nvSpPr>
        <p:spPr>
          <a:xfrm>
            <a:off x="95752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879246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t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30701" y="933450"/>
            <a:ext cx="7289800" cy="5495926"/>
            <a:chOff x="3124201" y="1080377"/>
            <a:chExt cx="5715000" cy="5459572"/>
          </a:xfrm>
        </p:grpSpPr>
        <p:grpSp>
          <p:nvGrpSpPr>
            <p:cNvPr id="19" name="Group 18"/>
            <p:cNvGrpSpPr/>
            <p:nvPr/>
          </p:nvGrpSpPr>
          <p:grpSpPr>
            <a:xfrm>
              <a:off x="3125240" y="1259217"/>
              <a:ext cx="5712923" cy="5280732"/>
              <a:chOff x="381000" y="1143000"/>
              <a:chExt cx="8382000" cy="549859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125240" y="1339112"/>
              <a:ext cx="5713961" cy="731520"/>
              <a:chOff x="3125240" y="1354352"/>
              <a:chExt cx="5713961" cy="65131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9415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5780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7408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39036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72066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839201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0229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1252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124201" y="2218770"/>
              <a:ext cx="5715000" cy="731520"/>
              <a:chOff x="3124201" y="2239691"/>
              <a:chExt cx="5715000" cy="65131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9415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5780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57408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9036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20664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839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0229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124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124201" y="3098428"/>
              <a:ext cx="5715000" cy="731520"/>
              <a:chOff x="3124201" y="3125030"/>
              <a:chExt cx="5715000" cy="65131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9415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75780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408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9036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0664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839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0229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4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1" y="3978086"/>
              <a:ext cx="5715000" cy="731520"/>
              <a:chOff x="3124201" y="4010369"/>
              <a:chExt cx="5715000" cy="6513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415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5780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7408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39036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20664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839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0229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124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124201" y="4857744"/>
              <a:ext cx="5715000" cy="731520"/>
              <a:chOff x="3124201" y="4895708"/>
              <a:chExt cx="5715000" cy="65131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9415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75780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57408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39036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20664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839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229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24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124201" y="5737401"/>
              <a:ext cx="5715000" cy="731520"/>
              <a:chOff x="3124201" y="5781048"/>
              <a:chExt cx="5715000" cy="6513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9415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5780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7408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9036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0664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839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229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24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25240" y="1080377"/>
              <a:ext cx="5713961" cy="122944"/>
              <a:chOff x="3125240" y="1080377"/>
              <a:chExt cx="5713961" cy="12294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9415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5780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57408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9036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066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839201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0229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52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8800" y="417024"/>
            <a:ext cx="3352800" cy="2057400"/>
          </a:xfrm>
          <a:prstGeom prst="roundRect">
            <a:avLst>
              <a:gd name="adj" fmla="val 806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8800" y="2762250"/>
            <a:ext cx="3352800" cy="3657600"/>
          </a:xfrm>
          <a:prstGeom prst="roundRect">
            <a:avLst>
              <a:gd name="adj" fmla="val 589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707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116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5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4934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5343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752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161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707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4116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525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934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5343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5752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161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3707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4116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525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4934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343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5752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161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707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54116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525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4934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5343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5752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161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3707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4116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4525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4934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5343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5752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161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3707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116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4525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4934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5343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5752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161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" name="TextBox 186"/>
          <p:cNvSpPr txBox="1"/>
          <p:nvPr userDrawn="1"/>
        </p:nvSpPr>
        <p:spPr>
          <a:xfrm>
            <a:off x="43707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88" name="TextBox 187"/>
          <p:cNvSpPr txBox="1"/>
          <p:nvPr userDrawn="1"/>
        </p:nvSpPr>
        <p:spPr>
          <a:xfrm>
            <a:off x="54116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MON</a:t>
            </a:r>
          </a:p>
        </p:txBody>
      </p:sp>
      <p:sp>
        <p:nvSpPr>
          <p:cNvPr id="189" name="TextBox 188"/>
          <p:cNvSpPr txBox="1"/>
          <p:nvPr userDrawn="1"/>
        </p:nvSpPr>
        <p:spPr>
          <a:xfrm>
            <a:off x="64525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TUES</a:t>
            </a:r>
          </a:p>
        </p:txBody>
      </p:sp>
      <p:sp>
        <p:nvSpPr>
          <p:cNvPr id="190" name="TextBox 189"/>
          <p:cNvSpPr txBox="1"/>
          <p:nvPr userDrawn="1"/>
        </p:nvSpPr>
        <p:spPr>
          <a:xfrm>
            <a:off x="74934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WED</a:t>
            </a:r>
          </a:p>
        </p:txBody>
      </p:sp>
      <p:sp>
        <p:nvSpPr>
          <p:cNvPr id="191" name="TextBox 190"/>
          <p:cNvSpPr txBox="1"/>
          <p:nvPr userDrawn="1"/>
        </p:nvSpPr>
        <p:spPr>
          <a:xfrm>
            <a:off x="85343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THUR</a:t>
            </a:r>
          </a:p>
        </p:txBody>
      </p:sp>
      <p:sp>
        <p:nvSpPr>
          <p:cNvPr id="192" name="TextBox 191"/>
          <p:cNvSpPr txBox="1"/>
          <p:nvPr userDrawn="1"/>
        </p:nvSpPr>
        <p:spPr>
          <a:xfrm>
            <a:off x="10616184" y="935666"/>
            <a:ext cx="975360" cy="123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SAT</a:t>
            </a:r>
          </a:p>
        </p:txBody>
      </p:sp>
      <p:sp>
        <p:nvSpPr>
          <p:cNvPr id="193" name="TextBox 192"/>
          <p:cNvSpPr txBox="1"/>
          <p:nvPr userDrawn="1"/>
        </p:nvSpPr>
        <p:spPr>
          <a:xfrm>
            <a:off x="95752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FRI</a:t>
            </a:r>
          </a:p>
        </p:txBody>
      </p:sp>
      <p:sp>
        <p:nvSpPr>
          <p:cNvPr id="194" name="Title 3"/>
          <p:cNvSpPr txBox="1">
            <a:spLocks/>
          </p:cNvSpPr>
          <p:nvPr userDrawn="1"/>
        </p:nvSpPr>
        <p:spPr>
          <a:xfrm>
            <a:off x="10236201" y="417513"/>
            <a:ext cx="15367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all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  <p:sp>
        <p:nvSpPr>
          <p:cNvPr id="173" name="Title 1">
            <a:extLst>
              <a:ext uri="{FF2B5EF4-FFF2-40B4-BE49-F238E27FC236}">
                <a16:creationId xmlns:a16="http://schemas.microsoft.com/office/drawing/2014/main" id="{462ED201-4624-4050-AD9C-23B11D351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702" y="417513"/>
            <a:ext cx="6007617" cy="487362"/>
          </a:xfrm>
        </p:spPr>
        <p:txBody>
          <a:bodyPr anchor="ctr">
            <a:noAutofit/>
          </a:bodyPr>
          <a:lstStyle>
            <a:lvl1pPr>
              <a:defRPr cap="all" spc="150" baseline="0"/>
            </a:lvl1pPr>
          </a:lstStyle>
          <a:p>
            <a:r>
              <a:rPr lang="en-US" noProof="0"/>
              <a:t>September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196F54-236B-8856-2FF6-23015FBDF946}"/>
              </a:ext>
            </a:extLst>
          </p:cNvPr>
          <p:cNvSpPr txBox="1"/>
          <p:nvPr userDrawn="1"/>
        </p:nvSpPr>
        <p:spPr>
          <a:xfrm>
            <a:off x="43707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5B739-C160-6773-7A30-B603FBBEC5D9}"/>
              </a:ext>
            </a:extLst>
          </p:cNvPr>
          <p:cNvSpPr txBox="1"/>
          <p:nvPr userDrawn="1"/>
        </p:nvSpPr>
        <p:spPr>
          <a:xfrm>
            <a:off x="54116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7F773-8D12-D5A7-126B-9A2BA416032C}"/>
              </a:ext>
            </a:extLst>
          </p:cNvPr>
          <p:cNvSpPr txBox="1"/>
          <p:nvPr userDrawn="1"/>
        </p:nvSpPr>
        <p:spPr>
          <a:xfrm>
            <a:off x="64525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EEC37-6113-C4E0-4221-14D15CA1C6DD}"/>
              </a:ext>
            </a:extLst>
          </p:cNvPr>
          <p:cNvSpPr txBox="1"/>
          <p:nvPr userDrawn="1"/>
        </p:nvSpPr>
        <p:spPr>
          <a:xfrm>
            <a:off x="74934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1DFB7-E028-6C23-CBCE-D22B2E4DC650}"/>
              </a:ext>
            </a:extLst>
          </p:cNvPr>
          <p:cNvSpPr txBox="1"/>
          <p:nvPr userDrawn="1"/>
        </p:nvSpPr>
        <p:spPr>
          <a:xfrm>
            <a:off x="85343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24FC0-ACCC-F3A1-9170-F60CEC758A25}"/>
              </a:ext>
            </a:extLst>
          </p:cNvPr>
          <p:cNvSpPr txBox="1"/>
          <p:nvPr userDrawn="1"/>
        </p:nvSpPr>
        <p:spPr>
          <a:xfrm>
            <a:off x="10616184" y="1202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3EDEC-F95B-A700-A749-1F06C8758A46}"/>
              </a:ext>
            </a:extLst>
          </p:cNvPr>
          <p:cNvSpPr txBox="1"/>
          <p:nvPr userDrawn="1"/>
        </p:nvSpPr>
        <p:spPr>
          <a:xfrm>
            <a:off x="95752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938F85-6B8D-461F-84C7-9796FA1E2C0E}"/>
              </a:ext>
            </a:extLst>
          </p:cNvPr>
          <p:cNvSpPr txBox="1"/>
          <p:nvPr userDrawn="1"/>
        </p:nvSpPr>
        <p:spPr>
          <a:xfrm>
            <a:off x="43707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ECFD3E-1564-9B99-960C-CE18CEA92C32}"/>
              </a:ext>
            </a:extLst>
          </p:cNvPr>
          <p:cNvSpPr txBox="1"/>
          <p:nvPr userDrawn="1"/>
        </p:nvSpPr>
        <p:spPr>
          <a:xfrm>
            <a:off x="54116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033350-E254-F60C-D0AF-60EF9348879E}"/>
              </a:ext>
            </a:extLst>
          </p:cNvPr>
          <p:cNvSpPr txBox="1"/>
          <p:nvPr userDrawn="1"/>
        </p:nvSpPr>
        <p:spPr>
          <a:xfrm>
            <a:off x="64525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27848A-40E2-5338-1041-09A596DFA5C9}"/>
              </a:ext>
            </a:extLst>
          </p:cNvPr>
          <p:cNvSpPr txBox="1"/>
          <p:nvPr userDrawn="1"/>
        </p:nvSpPr>
        <p:spPr>
          <a:xfrm>
            <a:off x="74934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8203F49-7A97-1331-D338-934127F9199A}"/>
              </a:ext>
            </a:extLst>
          </p:cNvPr>
          <p:cNvSpPr txBox="1"/>
          <p:nvPr userDrawn="1"/>
        </p:nvSpPr>
        <p:spPr>
          <a:xfrm>
            <a:off x="85343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DA5593E-4375-DE24-33DD-55E1EF5AC49D}"/>
              </a:ext>
            </a:extLst>
          </p:cNvPr>
          <p:cNvSpPr txBox="1"/>
          <p:nvPr userDrawn="1"/>
        </p:nvSpPr>
        <p:spPr>
          <a:xfrm>
            <a:off x="10616184" y="2091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F729A5B-9BA6-5AF7-DA88-541D353879DE}"/>
              </a:ext>
            </a:extLst>
          </p:cNvPr>
          <p:cNvSpPr txBox="1"/>
          <p:nvPr userDrawn="1"/>
        </p:nvSpPr>
        <p:spPr>
          <a:xfrm>
            <a:off x="95752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1D673AD-CE70-3DD3-C946-6075AB880597}"/>
              </a:ext>
            </a:extLst>
          </p:cNvPr>
          <p:cNvSpPr txBox="1"/>
          <p:nvPr userDrawn="1"/>
        </p:nvSpPr>
        <p:spPr>
          <a:xfrm>
            <a:off x="43707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E0DABCD-C022-BFF1-E783-45169AFC8B3A}"/>
              </a:ext>
            </a:extLst>
          </p:cNvPr>
          <p:cNvSpPr txBox="1"/>
          <p:nvPr userDrawn="1"/>
        </p:nvSpPr>
        <p:spPr>
          <a:xfrm>
            <a:off x="54116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C3FF790-EE86-84AE-D452-D04B7F324D54}"/>
              </a:ext>
            </a:extLst>
          </p:cNvPr>
          <p:cNvSpPr txBox="1"/>
          <p:nvPr userDrawn="1"/>
        </p:nvSpPr>
        <p:spPr>
          <a:xfrm>
            <a:off x="64525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3755DD5-5C36-FD7D-D583-07C3D5622AA8}"/>
              </a:ext>
            </a:extLst>
          </p:cNvPr>
          <p:cNvSpPr txBox="1"/>
          <p:nvPr userDrawn="1"/>
        </p:nvSpPr>
        <p:spPr>
          <a:xfrm>
            <a:off x="74934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372D4D1-12F7-A69C-0C95-20C7DF135C2C}"/>
              </a:ext>
            </a:extLst>
          </p:cNvPr>
          <p:cNvSpPr txBox="1"/>
          <p:nvPr userDrawn="1"/>
        </p:nvSpPr>
        <p:spPr>
          <a:xfrm>
            <a:off x="85343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090AF68-4B12-B8EC-D9A8-27417C754760}"/>
              </a:ext>
            </a:extLst>
          </p:cNvPr>
          <p:cNvSpPr txBox="1"/>
          <p:nvPr userDrawn="1"/>
        </p:nvSpPr>
        <p:spPr>
          <a:xfrm>
            <a:off x="10616184" y="2980683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2947B49-FB2D-1A79-0EFC-DD30513D1F99}"/>
              </a:ext>
            </a:extLst>
          </p:cNvPr>
          <p:cNvSpPr txBox="1"/>
          <p:nvPr userDrawn="1"/>
        </p:nvSpPr>
        <p:spPr>
          <a:xfrm>
            <a:off x="95752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6E25544-A2ED-F2B1-AA75-E88BE4C5C171}"/>
              </a:ext>
            </a:extLst>
          </p:cNvPr>
          <p:cNvSpPr txBox="1"/>
          <p:nvPr userDrawn="1"/>
        </p:nvSpPr>
        <p:spPr>
          <a:xfrm>
            <a:off x="43707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BDCEB62-8493-3301-5BC3-63933F5D0639}"/>
              </a:ext>
            </a:extLst>
          </p:cNvPr>
          <p:cNvSpPr txBox="1"/>
          <p:nvPr userDrawn="1"/>
        </p:nvSpPr>
        <p:spPr>
          <a:xfrm>
            <a:off x="54116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F023651-015F-527F-ED35-60661D4C9493}"/>
              </a:ext>
            </a:extLst>
          </p:cNvPr>
          <p:cNvSpPr txBox="1"/>
          <p:nvPr userDrawn="1"/>
        </p:nvSpPr>
        <p:spPr>
          <a:xfrm>
            <a:off x="64525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75A021D-A122-073B-297C-C8BC5D595B72}"/>
              </a:ext>
            </a:extLst>
          </p:cNvPr>
          <p:cNvSpPr txBox="1"/>
          <p:nvPr userDrawn="1"/>
        </p:nvSpPr>
        <p:spPr>
          <a:xfrm>
            <a:off x="74934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ACA3CC8-39A0-AD32-3F15-684189E2B9A4}"/>
              </a:ext>
            </a:extLst>
          </p:cNvPr>
          <p:cNvSpPr txBox="1"/>
          <p:nvPr userDrawn="1"/>
        </p:nvSpPr>
        <p:spPr>
          <a:xfrm>
            <a:off x="85343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3B30C4A-6450-8DDF-8DF9-7CB4869E98CE}"/>
              </a:ext>
            </a:extLst>
          </p:cNvPr>
          <p:cNvSpPr txBox="1"/>
          <p:nvPr userDrawn="1"/>
        </p:nvSpPr>
        <p:spPr>
          <a:xfrm>
            <a:off x="10616184" y="386876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20F9A0A-A285-1F90-E67F-FB33CECFDF14}"/>
              </a:ext>
            </a:extLst>
          </p:cNvPr>
          <p:cNvSpPr txBox="1"/>
          <p:nvPr userDrawn="1"/>
        </p:nvSpPr>
        <p:spPr>
          <a:xfrm>
            <a:off x="95752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1AC3074-1792-FC55-2B6E-40FB3EC30CBF}"/>
              </a:ext>
            </a:extLst>
          </p:cNvPr>
          <p:cNvSpPr txBox="1"/>
          <p:nvPr userDrawn="1"/>
        </p:nvSpPr>
        <p:spPr>
          <a:xfrm>
            <a:off x="43707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11F45BA-D3E8-0C16-CEE7-030329A05E86}"/>
              </a:ext>
            </a:extLst>
          </p:cNvPr>
          <p:cNvSpPr txBox="1"/>
          <p:nvPr userDrawn="1"/>
        </p:nvSpPr>
        <p:spPr>
          <a:xfrm>
            <a:off x="54116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C970034-6746-8A26-3A1F-4D462BDBB827}"/>
              </a:ext>
            </a:extLst>
          </p:cNvPr>
          <p:cNvSpPr txBox="1"/>
          <p:nvPr userDrawn="1"/>
        </p:nvSpPr>
        <p:spPr>
          <a:xfrm>
            <a:off x="64525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76A9B4D-C45C-8228-7AC3-8A6DEBA519B2}"/>
              </a:ext>
            </a:extLst>
          </p:cNvPr>
          <p:cNvSpPr txBox="1"/>
          <p:nvPr userDrawn="1"/>
        </p:nvSpPr>
        <p:spPr>
          <a:xfrm>
            <a:off x="74934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3EDC93F-C634-4D3B-6DB8-EC73CF0E44C2}"/>
              </a:ext>
            </a:extLst>
          </p:cNvPr>
          <p:cNvSpPr txBox="1"/>
          <p:nvPr userDrawn="1"/>
        </p:nvSpPr>
        <p:spPr>
          <a:xfrm>
            <a:off x="9575284" y="4751714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2180DF7-08E8-21DA-54DE-AB0E6557B482}"/>
              </a:ext>
            </a:extLst>
          </p:cNvPr>
          <p:cNvSpPr txBox="1"/>
          <p:nvPr userDrawn="1"/>
        </p:nvSpPr>
        <p:spPr>
          <a:xfrm>
            <a:off x="85343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70E7A43-1E36-63DD-F124-59E4A2C25A4C}"/>
              </a:ext>
            </a:extLst>
          </p:cNvPr>
          <p:cNvSpPr txBox="1"/>
          <p:nvPr userDrawn="1"/>
        </p:nvSpPr>
        <p:spPr>
          <a:xfrm>
            <a:off x="10616184" y="4751714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A62D86A-41C0-F324-65FE-508FBB71DE1A}"/>
              </a:ext>
            </a:extLst>
          </p:cNvPr>
          <p:cNvSpPr txBox="1"/>
          <p:nvPr userDrawn="1"/>
        </p:nvSpPr>
        <p:spPr>
          <a:xfrm>
            <a:off x="43707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05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B8EC36F-3DE4-BE4D-374C-46C2DCFCDF91}"/>
              </a:ext>
            </a:extLst>
          </p:cNvPr>
          <p:cNvSpPr txBox="1"/>
          <p:nvPr userDrawn="1"/>
        </p:nvSpPr>
        <p:spPr>
          <a:xfrm>
            <a:off x="54116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06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7998408-8E7A-566D-34DF-AE4B49A220C2}"/>
              </a:ext>
            </a:extLst>
          </p:cNvPr>
          <p:cNvSpPr txBox="1"/>
          <p:nvPr userDrawn="1"/>
        </p:nvSpPr>
        <p:spPr>
          <a:xfrm>
            <a:off x="64525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07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1207516-D85A-1EA1-CF73-8C9ADF50FBD0}"/>
              </a:ext>
            </a:extLst>
          </p:cNvPr>
          <p:cNvSpPr txBox="1"/>
          <p:nvPr userDrawn="1"/>
        </p:nvSpPr>
        <p:spPr>
          <a:xfrm>
            <a:off x="74934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08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23C6D53-E7DD-C1FE-85D0-DBE676A206B7}"/>
              </a:ext>
            </a:extLst>
          </p:cNvPr>
          <p:cNvSpPr txBox="1"/>
          <p:nvPr userDrawn="1"/>
        </p:nvSpPr>
        <p:spPr>
          <a:xfrm>
            <a:off x="9575284" y="563596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EBF9480-96D2-6493-E3CC-C6BAF6DDDF92}"/>
              </a:ext>
            </a:extLst>
          </p:cNvPr>
          <p:cNvSpPr txBox="1"/>
          <p:nvPr userDrawn="1"/>
        </p:nvSpPr>
        <p:spPr>
          <a:xfrm>
            <a:off x="85343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09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541C2F-8DB8-325A-CD52-72F2CBE59575}"/>
              </a:ext>
            </a:extLst>
          </p:cNvPr>
          <p:cNvSpPr txBox="1"/>
          <p:nvPr userDrawn="1"/>
        </p:nvSpPr>
        <p:spPr>
          <a:xfrm>
            <a:off x="10616184" y="563596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5018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to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30701" y="933450"/>
            <a:ext cx="7289800" cy="5495926"/>
            <a:chOff x="3124201" y="1080377"/>
            <a:chExt cx="5715000" cy="5459572"/>
          </a:xfrm>
        </p:grpSpPr>
        <p:grpSp>
          <p:nvGrpSpPr>
            <p:cNvPr id="19" name="Group 18"/>
            <p:cNvGrpSpPr/>
            <p:nvPr/>
          </p:nvGrpSpPr>
          <p:grpSpPr>
            <a:xfrm>
              <a:off x="3125240" y="1259217"/>
              <a:ext cx="5712923" cy="5280732"/>
              <a:chOff x="381000" y="1143000"/>
              <a:chExt cx="8382000" cy="549859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125240" y="1339112"/>
              <a:ext cx="5713961" cy="731520"/>
              <a:chOff x="3125240" y="1354352"/>
              <a:chExt cx="5713961" cy="65131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9415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5780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7408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39036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72066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839201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0229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1252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124201" y="2218770"/>
              <a:ext cx="5715000" cy="731520"/>
              <a:chOff x="3124201" y="2239691"/>
              <a:chExt cx="5715000" cy="65131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9415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5780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57408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9036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20664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839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0229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124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124201" y="3098428"/>
              <a:ext cx="5715000" cy="731520"/>
              <a:chOff x="3124201" y="3125030"/>
              <a:chExt cx="5715000" cy="65131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9415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75780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408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9036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0664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839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0229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4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1" y="3978086"/>
              <a:ext cx="5715000" cy="731520"/>
              <a:chOff x="3124201" y="4010369"/>
              <a:chExt cx="5715000" cy="6513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415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5780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7408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39036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20664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839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0229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124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124201" y="4857744"/>
              <a:ext cx="5715000" cy="731520"/>
              <a:chOff x="3124201" y="4895708"/>
              <a:chExt cx="5715000" cy="65131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9415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75780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57408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39036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20664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839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229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24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124201" y="5737401"/>
              <a:ext cx="5715000" cy="731520"/>
              <a:chOff x="3124201" y="5781048"/>
              <a:chExt cx="5715000" cy="6513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9415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5780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7408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9036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0664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839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229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24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25240" y="1080377"/>
              <a:ext cx="5713961" cy="122944"/>
              <a:chOff x="3125240" y="1080377"/>
              <a:chExt cx="5713961" cy="12294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9415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5780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57408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9036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066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839201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0229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52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8800" y="417024"/>
            <a:ext cx="3352800" cy="2057400"/>
          </a:xfrm>
          <a:prstGeom prst="roundRect">
            <a:avLst>
              <a:gd name="adj" fmla="val 806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8800" y="2762250"/>
            <a:ext cx="3352800" cy="3657600"/>
          </a:xfrm>
          <a:prstGeom prst="roundRect">
            <a:avLst>
              <a:gd name="adj" fmla="val 589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707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116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5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4934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5343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752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161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707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4116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525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934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5343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5752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161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3707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4116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525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4934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343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5752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161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707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54116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525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4934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5343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5752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161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3707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4116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4525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4934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5343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5752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161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3707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116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4525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4934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5343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5752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161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" name="TextBox 179"/>
          <p:cNvSpPr txBox="1"/>
          <p:nvPr userDrawn="1"/>
        </p:nvSpPr>
        <p:spPr>
          <a:xfrm>
            <a:off x="43707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54116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MON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64525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TUES</a:t>
            </a:r>
          </a:p>
        </p:txBody>
      </p:sp>
      <p:sp>
        <p:nvSpPr>
          <p:cNvPr id="183" name="TextBox 182"/>
          <p:cNvSpPr txBox="1"/>
          <p:nvPr userDrawn="1"/>
        </p:nvSpPr>
        <p:spPr>
          <a:xfrm>
            <a:off x="74934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WED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5343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THUR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10616184" y="935666"/>
            <a:ext cx="975360" cy="123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SAT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95752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FRI</a:t>
            </a:r>
          </a:p>
        </p:txBody>
      </p:sp>
      <p:sp>
        <p:nvSpPr>
          <p:cNvPr id="222" name="Title 3"/>
          <p:cNvSpPr txBox="1">
            <a:spLocks/>
          </p:cNvSpPr>
          <p:nvPr userDrawn="1"/>
        </p:nvSpPr>
        <p:spPr>
          <a:xfrm>
            <a:off x="10236201" y="417513"/>
            <a:ext cx="15367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all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  <p:sp>
        <p:nvSpPr>
          <p:cNvPr id="173" name="Title 1">
            <a:extLst>
              <a:ext uri="{FF2B5EF4-FFF2-40B4-BE49-F238E27FC236}">
                <a16:creationId xmlns:a16="http://schemas.microsoft.com/office/drawing/2014/main" id="{A426FB71-9187-4F25-96A6-74D1DBFED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702" y="417513"/>
            <a:ext cx="6007617" cy="487362"/>
          </a:xfrm>
        </p:spPr>
        <p:txBody>
          <a:bodyPr anchor="ctr">
            <a:noAutofit/>
          </a:bodyPr>
          <a:lstStyle>
            <a:lvl1pPr>
              <a:defRPr cap="all" spc="150" baseline="0"/>
            </a:lvl1pPr>
          </a:lstStyle>
          <a:p>
            <a:r>
              <a:rPr lang="en-US" noProof="0"/>
              <a:t>October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34E44-37CF-2A6F-94C2-C2BDBAD5CEA5}"/>
              </a:ext>
            </a:extLst>
          </p:cNvPr>
          <p:cNvSpPr txBox="1"/>
          <p:nvPr userDrawn="1"/>
        </p:nvSpPr>
        <p:spPr>
          <a:xfrm>
            <a:off x="54116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CC972-9C25-5473-A116-557D182ADB5B}"/>
              </a:ext>
            </a:extLst>
          </p:cNvPr>
          <p:cNvSpPr txBox="1"/>
          <p:nvPr userDrawn="1"/>
        </p:nvSpPr>
        <p:spPr>
          <a:xfrm>
            <a:off x="64525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8C9D7-6A38-D88B-8148-EB4C2C42D677}"/>
              </a:ext>
            </a:extLst>
          </p:cNvPr>
          <p:cNvSpPr txBox="1"/>
          <p:nvPr userDrawn="1"/>
        </p:nvSpPr>
        <p:spPr>
          <a:xfrm>
            <a:off x="74934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77319-0322-1813-7ADB-533433E9F117}"/>
              </a:ext>
            </a:extLst>
          </p:cNvPr>
          <p:cNvSpPr txBox="1"/>
          <p:nvPr userDrawn="1"/>
        </p:nvSpPr>
        <p:spPr>
          <a:xfrm>
            <a:off x="85343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B6A32-0C2B-F454-5FDB-D2DDD0098E94}"/>
              </a:ext>
            </a:extLst>
          </p:cNvPr>
          <p:cNvSpPr txBox="1"/>
          <p:nvPr userDrawn="1"/>
        </p:nvSpPr>
        <p:spPr>
          <a:xfrm>
            <a:off x="95752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2D817-BAB8-6587-63BD-08EAD190AEDC}"/>
              </a:ext>
            </a:extLst>
          </p:cNvPr>
          <p:cNvSpPr txBox="1"/>
          <p:nvPr userDrawn="1"/>
        </p:nvSpPr>
        <p:spPr>
          <a:xfrm>
            <a:off x="4370784" y="209358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F15710-02F5-216D-EE4A-6D4B96657DEE}"/>
              </a:ext>
            </a:extLst>
          </p:cNvPr>
          <p:cNvSpPr txBox="1"/>
          <p:nvPr userDrawn="1"/>
        </p:nvSpPr>
        <p:spPr>
          <a:xfrm>
            <a:off x="106161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ABB7F7-F967-29E3-2807-8D9DA9A291DA}"/>
              </a:ext>
            </a:extLst>
          </p:cNvPr>
          <p:cNvSpPr txBox="1"/>
          <p:nvPr userDrawn="1"/>
        </p:nvSpPr>
        <p:spPr>
          <a:xfrm>
            <a:off x="54116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288DAB-5885-6130-536E-740DE3CDBFA1}"/>
              </a:ext>
            </a:extLst>
          </p:cNvPr>
          <p:cNvSpPr txBox="1"/>
          <p:nvPr userDrawn="1"/>
        </p:nvSpPr>
        <p:spPr>
          <a:xfrm>
            <a:off x="64525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E4E550-989D-54A9-3266-747CA7F87651}"/>
              </a:ext>
            </a:extLst>
          </p:cNvPr>
          <p:cNvSpPr txBox="1"/>
          <p:nvPr userDrawn="1"/>
        </p:nvSpPr>
        <p:spPr>
          <a:xfrm>
            <a:off x="74934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E6F794-0509-4463-80F8-94E620D3567F}"/>
              </a:ext>
            </a:extLst>
          </p:cNvPr>
          <p:cNvSpPr txBox="1"/>
          <p:nvPr userDrawn="1"/>
        </p:nvSpPr>
        <p:spPr>
          <a:xfrm>
            <a:off x="85343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916FCC3-36B1-ED97-9389-475A55F41125}"/>
              </a:ext>
            </a:extLst>
          </p:cNvPr>
          <p:cNvSpPr txBox="1"/>
          <p:nvPr userDrawn="1"/>
        </p:nvSpPr>
        <p:spPr>
          <a:xfrm>
            <a:off x="95752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B69CB74-8E6B-9C73-4344-5D59624AA8F0}"/>
              </a:ext>
            </a:extLst>
          </p:cNvPr>
          <p:cNvSpPr txBox="1"/>
          <p:nvPr userDrawn="1"/>
        </p:nvSpPr>
        <p:spPr>
          <a:xfrm>
            <a:off x="4370784" y="2982899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DF0A2F6-7F14-B6BE-5269-668C2DB3C13A}"/>
              </a:ext>
            </a:extLst>
          </p:cNvPr>
          <p:cNvSpPr txBox="1"/>
          <p:nvPr userDrawn="1"/>
        </p:nvSpPr>
        <p:spPr>
          <a:xfrm>
            <a:off x="106161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59FC550-0407-A0ED-6AEC-2C6964036ED9}"/>
              </a:ext>
            </a:extLst>
          </p:cNvPr>
          <p:cNvSpPr txBox="1"/>
          <p:nvPr userDrawn="1"/>
        </p:nvSpPr>
        <p:spPr>
          <a:xfrm>
            <a:off x="54116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5DEEBDA-1AF5-5B66-0E6A-4A6C3BEEDE5C}"/>
              </a:ext>
            </a:extLst>
          </p:cNvPr>
          <p:cNvSpPr txBox="1"/>
          <p:nvPr userDrawn="1"/>
        </p:nvSpPr>
        <p:spPr>
          <a:xfrm>
            <a:off x="64525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903BE90-4AC4-E21C-3688-CFFDB0D4CEA7}"/>
              </a:ext>
            </a:extLst>
          </p:cNvPr>
          <p:cNvSpPr txBox="1"/>
          <p:nvPr userDrawn="1"/>
        </p:nvSpPr>
        <p:spPr>
          <a:xfrm>
            <a:off x="74934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530C58A-0E68-5512-CC60-03B5D0114E08}"/>
              </a:ext>
            </a:extLst>
          </p:cNvPr>
          <p:cNvSpPr txBox="1"/>
          <p:nvPr userDrawn="1"/>
        </p:nvSpPr>
        <p:spPr>
          <a:xfrm>
            <a:off x="85343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7066F2-152A-8090-1176-D2F534839948}"/>
              </a:ext>
            </a:extLst>
          </p:cNvPr>
          <p:cNvSpPr txBox="1"/>
          <p:nvPr userDrawn="1"/>
        </p:nvSpPr>
        <p:spPr>
          <a:xfrm>
            <a:off x="95752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21EC0CF-D338-7274-A989-229AC106AEC0}"/>
              </a:ext>
            </a:extLst>
          </p:cNvPr>
          <p:cNvSpPr txBox="1"/>
          <p:nvPr userDrawn="1"/>
        </p:nvSpPr>
        <p:spPr>
          <a:xfrm>
            <a:off x="4370784" y="387097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BF89D47-F172-1C47-2274-F35D4376AE2F}"/>
              </a:ext>
            </a:extLst>
          </p:cNvPr>
          <p:cNvSpPr txBox="1"/>
          <p:nvPr userDrawn="1"/>
        </p:nvSpPr>
        <p:spPr>
          <a:xfrm>
            <a:off x="106161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08F6926-1799-152E-F4F0-B9498CFA6508}"/>
              </a:ext>
            </a:extLst>
          </p:cNvPr>
          <p:cNvSpPr txBox="1"/>
          <p:nvPr userDrawn="1"/>
        </p:nvSpPr>
        <p:spPr>
          <a:xfrm>
            <a:off x="54116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E8F8C55-0834-6FDB-CEBA-1C3C5B013285}"/>
              </a:ext>
            </a:extLst>
          </p:cNvPr>
          <p:cNvSpPr txBox="1"/>
          <p:nvPr userDrawn="1"/>
        </p:nvSpPr>
        <p:spPr>
          <a:xfrm>
            <a:off x="64525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5D31746-5E95-4ACE-3C8F-0037FE3E74B3}"/>
              </a:ext>
            </a:extLst>
          </p:cNvPr>
          <p:cNvSpPr txBox="1"/>
          <p:nvPr userDrawn="1"/>
        </p:nvSpPr>
        <p:spPr>
          <a:xfrm>
            <a:off x="74934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CD157CB-2F81-4F30-64D4-9E8469D60420}"/>
              </a:ext>
            </a:extLst>
          </p:cNvPr>
          <p:cNvSpPr txBox="1"/>
          <p:nvPr userDrawn="1"/>
        </p:nvSpPr>
        <p:spPr>
          <a:xfrm>
            <a:off x="85343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C37E6E3-93CC-FCAD-5A8B-2FFC4816B851}"/>
              </a:ext>
            </a:extLst>
          </p:cNvPr>
          <p:cNvSpPr txBox="1"/>
          <p:nvPr userDrawn="1"/>
        </p:nvSpPr>
        <p:spPr>
          <a:xfrm>
            <a:off x="95752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6738FDA-CFC5-379C-CE59-5ADE6E727553}"/>
              </a:ext>
            </a:extLst>
          </p:cNvPr>
          <p:cNvSpPr txBox="1"/>
          <p:nvPr userDrawn="1"/>
        </p:nvSpPr>
        <p:spPr>
          <a:xfrm>
            <a:off x="4370784" y="4753930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DA6B81-68B6-B757-0803-EF1DDAB36BD2}"/>
              </a:ext>
            </a:extLst>
          </p:cNvPr>
          <p:cNvSpPr txBox="1"/>
          <p:nvPr userDrawn="1"/>
        </p:nvSpPr>
        <p:spPr>
          <a:xfrm>
            <a:off x="106161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801B196-0595-6258-06F3-9BAEFDDD1A6D}"/>
              </a:ext>
            </a:extLst>
          </p:cNvPr>
          <p:cNvSpPr txBox="1"/>
          <p:nvPr userDrawn="1"/>
        </p:nvSpPr>
        <p:spPr>
          <a:xfrm>
            <a:off x="54116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348D43-405F-594F-54B2-95FACA632A8E}"/>
              </a:ext>
            </a:extLst>
          </p:cNvPr>
          <p:cNvSpPr txBox="1"/>
          <p:nvPr userDrawn="1"/>
        </p:nvSpPr>
        <p:spPr>
          <a:xfrm>
            <a:off x="64525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2ECB57C-9EA0-B79C-2515-459BF0B43EA3}"/>
              </a:ext>
            </a:extLst>
          </p:cNvPr>
          <p:cNvSpPr txBox="1"/>
          <p:nvPr userDrawn="1"/>
        </p:nvSpPr>
        <p:spPr>
          <a:xfrm>
            <a:off x="74934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03BCBFC-A642-DA63-B39C-DA6B33169952}"/>
              </a:ext>
            </a:extLst>
          </p:cNvPr>
          <p:cNvSpPr txBox="1"/>
          <p:nvPr userDrawn="1"/>
        </p:nvSpPr>
        <p:spPr>
          <a:xfrm>
            <a:off x="85343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1F2AE05-4674-D090-B56E-B0946DA05076}"/>
              </a:ext>
            </a:extLst>
          </p:cNvPr>
          <p:cNvSpPr txBox="1"/>
          <p:nvPr userDrawn="1"/>
        </p:nvSpPr>
        <p:spPr>
          <a:xfrm>
            <a:off x="95752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0DEF6C-C912-F956-D447-4AB87511DF93}"/>
              </a:ext>
            </a:extLst>
          </p:cNvPr>
          <p:cNvSpPr txBox="1"/>
          <p:nvPr userDrawn="1"/>
        </p:nvSpPr>
        <p:spPr>
          <a:xfrm>
            <a:off x="4370784" y="5638184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2EE3891-EFF3-D53A-3E94-95B497568F26}"/>
              </a:ext>
            </a:extLst>
          </p:cNvPr>
          <p:cNvSpPr txBox="1"/>
          <p:nvPr userDrawn="1"/>
        </p:nvSpPr>
        <p:spPr>
          <a:xfrm>
            <a:off x="106161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096ECBF-D881-9A59-23CB-3EB58699F507}"/>
              </a:ext>
            </a:extLst>
          </p:cNvPr>
          <p:cNvSpPr txBox="1"/>
          <p:nvPr userDrawn="1"/>
        </p:nvSpPr>
        <p:spPr>
          <a:xfrm>
            <a:off x="54116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89D4114-98DF-E5BB-8031-46A1571D8449}"/>
              </a:ext>
            </a:extLst>
          </p:cNvPr>
          <p:cNvSpPr txBox="1"/>
          <p:nvPr userDrawn="1"/>
        </p:nvSpPr>
        <p:spPr>
          <a:xfrm>
            <a:off x="64525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D4B6429-7FBA-3F95-9C8C-BC5B357737A7}"/>
              </a:ext>
            </a:extLst>
          </p:cNvPr>
          <p:cNvSpPr txBox="1"/>
          <p:nvPr userDrawn="1"/>
        </p:nvSpPr>
        <p:spPr>
          <a:xfrm>
            <a:off x="74934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DE6311D-D7E0-659F-AA2F-5A8693363479}"/>
              </a:ext>
            </a:extLst>
          </p:cNvPr>
          <p:cNvSpPr txBox="1"/>
          <p:nvPr userDrawn="1"/>
        </p:nvSpPr>
        <p:spPr>
          <a:xfrm>
            <a:off x="85343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06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660ED4E-481B-209F-8276-76A6C7708C92}"/>
              </a:ext>
            </a:extLst>
          </p:cNvPr>
          <p:cNvSpPr txBox="1"/>
          <p:nvPr userDrawn="1"/>
        </p:nvSpPr>
        <p:spPr>
          <a:xfrm>
            <a:off x="95752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07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B4D9652-06C7-DFA5-398A-625086431AA7}"/>
              </a:ext>
            </a:extLst>
          </p:cNvPr>
          <p:cNvSpPr txBox="1"/>
          <p:nvPr userDrawn="1"/>
        </p:nvSpPr>
        <p:spPr>
          <a:xfrm>
            <a:off x="4370784" y="1200150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28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A64310D-D1CD-B226-8AA6-9337ADFD5278}"/>
              </a:ext>
            </a:extLst>
          </p:cNvPr>
          <p:cNvSpPr txBox="1"/>
          <p:nvPr userDrawn="1"/>
        </p:nvSpPr>
        <p:spPr>
          <a:xfrm>
            <a:off x="106161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990376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30701" y="933450"/>
            <a:ext cx="7289800" cy="5495926"/>
            <a:chOff x="3124201" y="1080377"/>
            <a:chExt cx="5715000" cy="5459572"/>
          </a:xfrm>
        </p:grpSpPr>
        <p:grpSp>
          <p:nvGrpSpPr>
            <p:cNvPr id="19" name="Group 18"/>
            <p:cNvGrpSpPr/>
            <p:nvPr/>
          </p:nvGrpSpPr>
          <p:grpSpPr>
            <a:xfrm>
              <a:off x="3125240" y="1259217"/>
              <a:ext cx="5712923" cy="5280732"/>
              <a:chOff x="381000" y="1143000"/>
              <a:chExt cx="8382000" cy="549859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125240" y="1339112"/>
              <a:ext cx="5713961" cy="731520"/>
              <a:chOff x="3125240" y="1354352"/>
              <a:chExt cx="5713961" cy="65131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9415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5780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7408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39036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72066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839201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0229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1252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124201" y="2218770"/>
              <a:ext cx="5715000" cy="731520"/>
              <a:chOff x="3124201" y="2239691"/>
              <a:chExt cx="5715000" cy="65131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9415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5780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57408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9036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20664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839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0229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124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124201" y="3098428"/>
              <a:ext cx="5715000" cy="731520"/>
              <a:chOff x="3124201" y="3125030"/>
              <a:chExt cx="5715000" cy="65131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9415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75780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408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9036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0664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839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0229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4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1" y="3978086"/>
              <a:ext cx="5715000" cy="731520"/>
              <a:chOff x="3124201" y="4010369"/>
              <a:chExt cx="5715000" cy="6513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415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5780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7408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39036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20664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839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0229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124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124201" y="4857744"/>
              <a:ext cx="5715000" cy="731520"/>
              <a:chOff x="3124201" y="4895708"/>
              <a:chExt cx="5715000" cy="65131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9415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75780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57408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39036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20664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839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229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24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124201" y="5737401"/>
              <a:ext cx="5715000" cy="731520"/>
              <a:chOff x="3124201" y="5781048"/>
              <a:chExt cx="5715000" cy="6513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9415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5780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7408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9036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0664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839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229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24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25240" y="1080377"/>
              <a:ext cx="5713961" cy="122944"/>
              <a:chOff x="3125240" y="1080377"/>
              <a:chExt cx="5713961" cy="12294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9415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5780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57408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9036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066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839201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0229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52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8800" y="417024"/>
            <a:ext cx="3352800" cy="2057400"/>
          </a:xfrm>
          <a:prstGeom prst="roundRect">
            <a:avLst>
              <a:gd name="adj" fmla="val 806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8800" y="2762250"/>
            <a:ext cx="3352800" cy="3657600"/>
          </a:xfrm>
          <a:prstGeom prst="roundRect">
            <a:avLst>
              <a:gd name="adj" fmla="val 589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707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116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5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4934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5343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752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161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707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4116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525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934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5343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5752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161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3707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4116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525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4934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343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5752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161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707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54116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525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4934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5343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5752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161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3707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4116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4525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4934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5343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5752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161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3707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116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4525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4934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5343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5752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161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" name="TextBox 179"/>
          <p:cNvSpPr txBox="1"/>
          <p:nvPr userDrawn="1"/>
        </p:nvSpPr>
        <p:spPr>
          <a:xfrm>
            <a:off x="43707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54116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MON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64525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TUES</a:t>
            </a:r>
          </a:p>
        </p:txBody>
      </p:sp>
      <p:sp>
        <p:nvSpPr>
          <p:cNvPr id="183" name="TextBox 182"/>
          <p:cNvSpPr txBox="1"/>
          <p:nvPr userDrawn="1"/>
        </p:nvSpPr>
        <p:spPr>
          <a:xfrm>
            <a:off x="74934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WED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5343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THUR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10616184" y="935666"/>
            <a:ext cx="975360" cy="123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SAT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95752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FRI</a:t>
            </a:r>
          </a:p>
        </p:txBody>
      </p:sp>
      <p:sp>
        <p:nvSpPr>
          <p:cNvPr id="222" name="Title 3"/>
          <p:cNvSpPr txBox="1">
            <a:spLocks/>
          </p:cNvSpPr>
          <p:nvPr userDrawn="1"/>
        </p:nvSpPr>
        <p:spPr>
          <a:xfrm>
            <a:off x="10236201" y="417513"/>
            <a:ext cx="15367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all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  <p:sp>
        <p:nvSpPr>
          <p:cNvPr id="173" name="Title 1">
            <a:extLst>
              <a:ext uri="{FF2B5EF4-FFF2-40B4-BE49-F238E27FC236}">
                <a16:creationId xmlns:a16="http://schemas.microsoft.com/office/drawing/2014/main" id="{2170F8B9-7D57-4E8D-90FE-8DFC4EA0E7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702" y="417513"/>
            <a:ext cx="6007617" cy="487362"/>
          </a:xfrm>
        </p:spPr>
        <p:txBody>
          <a:bodyPr anchor="ctr">
            <a:noAutofit/>
          </a:bodyPr>
          <a:lstStyle>
            <a:lvl1pPr>
              <a:defRPr cap="all" spc="150" baseline="0"/>
            </a:lvl1pPr>
          </a:lstStyle>
          <a:p>
            <a:r>
              <a:rPr lang="en-US" noProof="0"/>
              <a:t>November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45E8228-671E-D955-1B61-91E6501FA712}"/>
              </a:ext>
            </a:extLst>
          </p:cNvPr>
          <p:cNvSpPr txBox="1"/>
          <p:nvPr userDrawn="1"/>
        </p:nvSpPr>
        <p:spPr>
          <a:xfrm>
            <a:off x="54116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27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31C283F-4737-D0F0-830D-F02845F84B4B}"/>
              </a:ext>
            </a:extLst>
          </p:cNvPr>
          <p:cNvSpPr txBox="1"/>
          <p:nvPr userDrawn="1"/>
        </p:nvSpPr>
        <p:spPr>
          <a:xfrm>
            <a:off x="64525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>
                <a:solidFill>
                  <a:schemeClr val="bg1">
                    <a:lumMod val="65000"/>
                  </a:schemeClr>
                </a:solidFill>
              </a:rPr>
              <a:t>28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98990C-5441-366F-409C-5C0216EC5046}"/>
              </a:ext>
            </a:extLst>
          </p:cNvPr>
          <p:cNvSpPr txBox="1"/>
          <p:nvPr userDrawn="1"/>
        </p:nvSpPr>
        <p:spPr>
          <a:xfrm>
            <a:off x="74934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29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9F662E-ADCF-5267-A66F-D0134403366E}"/>
              </a:ext>
            </a:extLst>
          </p:cNvPr>
          <p:cNvSpPr txBox="1"/>
          <p:nvPr userDrawn="1"/>
        </p:nvSpPr>
        <p:spPr>
          <a:xfrm>
            <a:off x="85343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C1D9A21-ABFC-49A9-7CE2-17D6BBB27E90}"/>
              </a:ext>
            </a:extLst>
          </p:cNvPr>
          <p:cNvSpPr txBox="1"/>
          <p:nvPr userDrawn="1"/>
        </p:nvSpPr>
        <p:spPr>
          <a:xfrm>
            <a:off x="95752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EA41BDA-5AFD-9A33-732E-94F0668C2282}"/>
              </a:ext>
            </a:extLst>
          </p:cNvPr>
          <p:cNvSpPr txBox="1"/>
          <p:nvPr userDrawn="1"/>
        </p:nvSpPr>
        <p:spPr>
          <a:xfrm>
            <a:off x="4370784" y="120458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26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CF512C9-87A3-54EE-5D8C-37CBF1407EA1}"/>
              </a:ext>
            </a:extLst>
          </p:cNvPr>
          <p:cNvSpPr txBox="1"/>
          <p:nvPr userDrawn="1"/>
        </p:nvSpPr>
        <p:spPr>
          <a:xfrm>
            <a:off x="43707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/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5EA8DAF-9F1B-233F-DCC1-38468770A4B1}"/>
              </a:ext>
            </a:extLst>
          </p:cNvPr>
          <p:cNvSpPr txBox="1"/>
          <p:nvPr userDrawn="1"/>
        </p:nvSpPr>
        <p:spPr>
          <a:xfrm>
            <a:off x="54116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B76A751-12E0-EDD6-8E68-FF9E0A6EC3D0}"/>
              </a:ext>
            </a:extLst>
          </p:cNvPr>
          <p:cNvSpPr txBox="1"/>
          <p:nvPr userDrawn="1"/>
        </p:nvSpPr>
        <p:spPr>
          <a:xfrm>
            <a:off x="64525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18BF52C-477D-FF5F-7534-FE76396443AB}"/>
              </a:ext>
            </a:extLst>
          </p:cNvPr>
          <p:cNvSpPr txBox="1"/>
          <p:nvPr userDrawn="1"/>
        </p:nvSpPr>
        <p:spPr>
          <a:xfrm>
            <a:off x="74934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03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C80FD41-5E87-BF08-05BF-4F15BE7F01D0}"/>
              </a:ext>
            </a:extLst>
          </p:cNvPr>
          <p:cNvSpPr txBox="1"/>
          <p:nvPr userDrawn="1"/>
        </p:nvSpPr>
        <p:spPr>
          <a:xfrm>
            <a:off x="85343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04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A9F3237-95DD-1CDC-5B24-23B360A445BE}"/>
              </a:ext>
            </a:extLst>
          </p:cNvPr>
          <p:cNvSpPr txBox="1"/>
          <p:nvPr userDrawn="1"/>
        </p:nvSpPr>
        <p:spPr>
          <a:xfrm>
            <a:off x="95752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05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3D55ACA-2395-7815-56C8-D56369ED3F5A}"/>
              </a:ext>
            </a:extLst>
          </p:cNvPr>
          <p:cNvSpPr txBox="1"/>
          <p:nvPr userDrawn="1"/>
        </p:nvSpPr>
        <p:spPr>
          <a:xfrm>
            <a:off x="106161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63C9FA4-0450-216C-C9F7-3D76496FAB71}"/>
              </a:ext>
            </a:extLst>
          </p:cNvPr>
          <p:cNvSpPr txBox="1"/>
          <p:nvPr userDrawn="1"/>
        </p:nvSpPr>
        <p:spPr>
          <a:xfrm>
            <a:off x="4370784" y="209358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02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BAA4803-2D53-5A90-0347-B03AC0AD4DC9}"/>
              </a:ext>
            </a:extLst>
          </p:cNvPr>
          <p:cNvSpPr txBox="1"/>
          <p:nvPr userDrawn="1"/>
        </p:nvSpPr>
        <p:spPr>
          <a:xfrm>
            <a:off x="106161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01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B4BB18-9BA6-1C2B-4A30-F1CE9400C57C}"/>
              </a:ext>
            </a:extLst>
          </p:cNvPr>
          <p:cNvSpPr txBox="1"/>
          <p:nvPr userDrawn="1"/>
        </p:nvSpPr>
        <p:spPr>
          <a:xfrm>
            <a:off x="54116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03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6E0452D-80C9-4FEC-7E2E-24528FC8FAA8}"/>
              </a:ext>
            </a:extLst>
          </p:cNvPr>
          <p:cNvSpPr txBox="1"/>
          <p:nvPr userDrawn="1"/>
        </p:nvSpPr>
        <p:spPr>
          <a:xfrm>
            <a:off x="64525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04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447E10F-F628-3A4C-9508-C37A74310AE3}"/>
              </a:ext>
            </a:extLst>
          </p:cNvPr>
          <p:cNvSpPr txBox="1"/>
          <p:nvPr userDrawn="1"/>
        </p:nvSpPr>
        <p:spPr>
          <a:xfrm>
            <a:off x="74934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05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7536BEF-A3F5-6936-EEB2-D22F35C0B411}"/>
              </a:ext>
            </a:extLst>
          </p:cNvPr>
          <p:cNvSpPr txBox="1"/>
          <p:nvPr userDrawn="1"/>
        </p:nvSpPr>
        <p:spPr>
          <a:xfrm>
            <a:off x="85343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06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91B4616-1D2D-0D09-3CE7-B4CDD49C5652}"/>
              </a:ext>
            </a:extLst>
          </p:cNvPr>
          <p:cNvSpPr txBox="1"/>
          <p:nvPr userDrawn="1"/>
        </p:nvSpPr>
        <p:spPr>
          <a:xfrm>
            <a:off x="95752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noProof="0" dirty="0">
                <a:solidFill>
                  <a:schemeClr val="tx1"/>
                </a:solidFill>
              </a:rPr>
              <a:t>07</a:t>
            </a:r>
            <a:endParaRPr lang="en-US" sz="900" spc="-5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F7759C2-1FDB-BB3F-621A-3CA95AE64A26}"/>
              </a:ext>
            </a:extLst>
          </p:cNvPr>
          <p:cNvSpPr txBox="1"/>
          <p:nvPr userDrawn="1"/>
        </p:nvSpPr>
        <p:spPr>
          <a:xfrm>
            <a:off x="4370784" y="2982899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42D5353-3A4B-49FF-70AD-8D78A44AFF39}"/>
              </a:ext>
            </a:extLst>
          </p:cNvPr>
          <p:cNvSpPr txBox="1"/>
          <p:nvPr userDrawn="1"/>
        </p:nvSpPr>
        <p:spPr>
          <a:xfrm>
            <a:off x="106161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94AC5B2-115D-3178-B712-85A2F1737E05}"/>
              </a:ext>
            </a:extLst>
          </p:cNvPr>
          <p:cNvSpPr txBox="1"/>
          <p:nvPr userDrawn="1"/>
        </p:nvSpPr>
        <p:spPr>
          <a:xfrm>
            <a:off x="54116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EEC042E-EB5A-E7AD-3148-500C79FCD061}"/>
              </a:ext>
            </a:extLst>
          </p:cNvPr>
          <p:cNvSpPr txBox="1"/>
          <p:nvPr userDrawn="1"/>
        </p:nvSpPr>
        <p:spPr>
          <a:xfrm>
            <a:off x="64525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24F3FA-5D89-AF0C-6D6D-25C9EFC7C622}"/>
              </a:ext>
            </a:extLst>
          </p:cNvPr>
          <p:cNvSpPr txBox="1"/>
          <p:nvPr userDrawn="1"/>
        </p:nvSpPr>
        <p:spPr>
          <a:xfrm>
            <a:off x="74934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FFF1D74-9C1C-8D64-AA83-B98CAAD50C14}"/>
              </a:ext>
            </a:extLst>
          </p:cNvPr>
          <p:cNvSpPr txBox="1"/>
          <p:nvPr userDrawn="1"/>
        </p:nvSpPr>
        <p:spPr>
          <a:xfrm>
            <a:off x="85343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D947D07-CD6F-B313-1C9B-1BC3CC9D65CD}"/>
              </a:ext>
            </a:extLst>
          </p:cNvPr>
          <p:cNvSpPr txBox="1"/>
          <p:nvPr userDrawn="1"/>
        </p:nvSpPr>
        <p:spPr>
          <a:xfrm>
            <a:off x="95752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E3170E2-24C6-3B50-176E-B137AAE15B7F}"/>
              </a:ext>
            </a:extLst>
          </p:cNvPr>
          <p:cNvSpPr txBox="1"/>
          <p:nvPr userDrawn="1"/>
        </p:nvSpPr>
        <p:spPr>
          <a:xfrm>
            <a:off x="4370784" y="387097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816EB27-A84A-DCCB-521E-5A659974CCAC}"/>
              </a:ext>
            </a:extLst>
          </p:cNvPr>
          <p:cNvSpPr txBox="1"/>
          <p:nvPr userDrawn="1"/>
        </p:nvSpPr>
        <p:spPr>
          <a:xfrm>
            <a:off x="106161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FFD07A1-5BD7-E67E-B544-0AC3275BA7A3}"/>
              </a:ext>
            </a:extLst>
          </p:cNvPr>
          <p:cNvSpPr txBox="1"/>
          <p:nvPr userDrawn="1"/>
        </p:nvSpPr>
        <p:spPr>
          <a:xfrm>
            <a:off x="54116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446983E-CF99-29EF-0532-E276CFF7C064}"/>
              </a:ext>
            </a:extLst>
          </p:cNvPr>
          <p:cNvSpPr txBox="1"/>
          <p:nvPr userDrawn="1"/>
        </p:nvSpPr>
        <p:spPr>
          <a:xfrm>
            <a:off x="64525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7A5F521-806E-AA22-3F0C-A399147DF750}"/>
              </a:ext>
            </a:extLst>
          </p:cNvPr>
          <p:cNvSpPr txBox="1"/>
          <p:nvPr userDrawn="1"/>
        </p:nvSpPr>
        <p:spPr>
          <a:xfrm>
            <a:off x="74934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8919B85-A5D6-E054-2B3C-B7EF32632BE5}"/>
              </a:ext>
            </a:extLst>
          </p:cNvPr>
          <p:cNvSpPr txBox="1"/>
          <p:nvPr userDrawn="1"/>
        </p:nvSpPr>
        <p:spPr>
          <a:xfrm>
            <a:off x="85343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BA48695-73AF-F35A-0D1C-FA128365DDEA}"/>
              </a:ext>
            </a:extLst>
          </p:cNvPr>
          <p:cNvSpPr txBox="1"/>
          <p:nvPr userDrawn="1"/>
        </p:nvSpPr>
        <p:spPr>
          <a:xfrm>
            <a:off x="95752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ECC6999-759F-C523-5D8A-306C48E7B4C1}"/>
              </a:ext>
            </a:extLst>
          </p:cNvPr>
          <p:cNvSpPr txBox="1"/>
          <p:nvPr userDrawn="1"/>
        </p:nvSpPr>
        <p:spPr>
          <a:xfrm>
            <a:off x="4370784" y="4753930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B223D49-5C6F-03B2-D66D-F9D5A8E22726}"/>
              </a:ext>
            </a:extLst>
          </p:cNvPr>
          <p:cNvSpPr txBox="1"/>
          <p:nvPr userDrawn="1"/>
        </p:nvSpPr>
        <p:spPr>
          <a:xfrm>
            <a:off x="106161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AA45380-3B98-287B-6085-067E32D63BB2}"/>
              </a:ext>
            </a:extLst>
          </p:cNvPr>
          <p:cNvSpPr txBox="1"/>
          <p:nvPr userDrawn="1"/>
        </p:nvSpPr>
        <p:spPr>
          <a:xfrm>
            <a:off x="54116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6D54911-AF74-D2E5-A22A-1331D47C3744}"/>
              </a:ext>
            </a:extLst>
          </p:cNvPr>
          <p:cNvSpPr txBox="1"/>
          <p:nvPr userDrawn="1"/>
        </p:nvSpPr>
        <p:spPr>
          <a:xfrm>
            <a:off x="64525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082DC33-8F11-3AC2-2FAA-AF6DC45C06D6}"/>
              </a:ext>
            </a:extLst>
          </p:cNvPr>
          <p:cNvSpPr txBox="1"/>
          <p:nvPr userDrawn="1"/>
        </p:nvSpPr>
        <p:spPr>
          <a:xfrm>
            <a:off x="74934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/>
            </a:lvl1pPr>
          </a:lstStyle>
          <a:p>
            <a:pPr lvl="0"/>
            <a:r>
              <a:rPr lang="en-US" sz="900" noProof="0" dirty="0"/>
              <a:t>26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C9DAE3E-6DF2-BD03-E53D-03108D754BD4}"/>
              </a:ext>
            </a:extLst>
          </p:cNvPr>
          <p:cNvSpPr txBox="1"/>
          <p:nvPr userDrawn="1"/>
        </p:nvSpPr>
        <p:spPr>
          <a:xfrm>
            <a:off x="95752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/>
            </a:lvl1pPr>
          </a:lstStyle>
          <a:p>
            <a:pPr lvl="0"/>
            <a:r>
              <a:rPr lang="en-US" sz="900" noProof="0" dirty="0"/>
              <a:t>28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885114F-EFD7-C892-7292-DB6C5112033A}"/>
              </a:ext>
            </a:extLst>
          </p:cNvPr>
          <p:cNvSpPr txBox="1"/>
          <p:nvPr userDrawn="1"/>
        </p:nvSpPr>
        <p:spPr>
          <a:xfrm>
            <a:off x="106161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/>
            </a:lvl1pPr>
          </a:lstStyle>
          <a:p>
            <a:pPr lvl="0"/>
            <a:r>
              <a:rPr lang="en-US" sz="900" noProof="0" dirty="0"/>
              <a:t>29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A59695D-CEE1-E8CC-13BE-0A5137204D0A}"/>
              </a:ext>
            </a:extLst>
          </p:cNvPr>
          <p:cNvSpPr txBox="1"/>
          <p:nvPr userDrawn="1"/>
        </p:nvSpPr>
        <p:spPr>
          <a:xfrm>
            <a:off x="8535907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/>
            </a:lvl1pPr>
          </a:lstStyle>
          <a:p>
            <a:pPr lvl="0"/>
            <a:r>
              <a:rPr lang="en-US" sz="900" noProof="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55986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30701" y="933450"/>
            <a:ext cx="7289800" cy="5495926"/>
            <a:chOff x="3124201" y="1080377"/>
            <a:chExt cx="5715000" cy="5459572"/>
          </a:xfrm>
        </p:grpSpPr>
        <p:grpSp>
          <p:nvGrpSpPr>
            <p:cNvPr id="19" name="Group 18"/>
            <p:cNvGrpSpPr/>
            <p:nvPr/>
          </p:nvGrpSpPr>
          <p:grpSpPr>
            <a:xfrm>
              <a:off x="3125240" y="1259217"/>
              <a:ext cx="5712923" cy="5280732"/>
              <a:chOff x="381000" y="1143000"/>
              <a:chExt cx="8382000" cy="549859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81000" y="114300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81000" y="205943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81000" y="2975864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1000" y="3892296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1000" y="4808728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81000" y="5725160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81000" y="6641592"/>
                <a:ext cx="838200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125240" y="1339112"/>
              <a:ext cx="5713961" cy="731520"/>
              <a:chOff x="3125240" y="1354352"/>
              <a:chExt cx="5713961" cy="65131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9415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5780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7408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39036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72066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839201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02292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125240" y="1354352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124201" y="2218770"/>
              <a:ext cx="5715000" cy="731520"/>
              <a:chOff x="3124201" y="2239691"/>
              <a:chExt cx="5715000" cy="65131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9415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5780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57408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9036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20664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839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022920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124201" y="2239691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124201" y="3098428"/>
              <a:ext cx="5715000" cy="731520"/>
              <a:chOff x="3124201" y="3125030"/>
              <a:chExt cx="5715000" cy="65131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9415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75780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408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9036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20664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839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022920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4201" y="3125030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1" y="3978086"/>
              <a:ext cx="5715000" cy="731520"/>
              <a:chOff x="3124201" y="4010369"/>
              <a:chExt cx="5715000" cy="6513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9415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75780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7408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39036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20664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839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022920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124201" y="4010369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124201" y="4857744"/>
              <a:ext cx="5715000" cy="731520"/>
              <a:chOff x="3124201" y="4895708"/>
              <a:chExt cx="5715000" cy="65131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9415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75780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57408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39036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20664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839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22920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24201" y="489570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124201" y="5737401"/>
              <a:ext cx="5715000" cy="731520"/>
              <a:chOff x="3124201" y="5781048"/>
              <a:chExt cx="5715000" cy="6513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9415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5780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7408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9036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0664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839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22920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24201" y="5781048"/>
                <a:ext cx="0" cy="651310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25240" y="1080377"/>
              <a:ext cx="5713961" cy="122944"/>
              <a:chOff x="3125240" y="1080377"/>
              <a:chExt cx="5713961" cy="12294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9415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5780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57408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9036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066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839201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02292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25240" y="1080377"/>
                <a:ext cx="0" cy="122944"/>
              </a:xfrm>
              <a:prstGeom prst="line">
                <a:avLst/>
              </a:prstGeom>
              <a:ln w="6350">
                <a:solidFill>
                  <a:schemeClr val="bg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8800" y="417024"/>
            <a:ext cx="3352800" cy="2057400"/>
          </a:xfrm>
          <a:prstGeom prst="roundRect">
            <a:avLst>
              <a:gd name="adj" fmla="val 806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58800" y="2762250"/>
            <a:ext cx="3352800" cy="3657600"/>
          </a:xfrm>
          <a:prstGeom prst="roundRect">
            <a:avLst>
              <a:gd name="adj" fmla="val 5892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707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116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5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4934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5343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752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16184" y="131063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707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4116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525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934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5343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5752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16184" y="219455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3707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4116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525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4934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343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5752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16184" y="3078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3707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54116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525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4934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5343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5752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16184" y="3967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3707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4116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4525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4934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5343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5752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16184" y="485647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3707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116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4525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4934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5343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5752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16184" y="5740399"/>
            <a:ext cx="975360" cy="685800"/>
          </a:xfrm>
        </p:spPr>
        <p:txBody>
          <a:bodyPr lIns="27432" tIns="27432" rIns="27432" bIns="4572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" name="TextBox 179"/>
          <p:cNvSpPr txBox="1"/>
          <p:nvPr userDrawn="1"/>
        </p:nvSpPr>
        <p:spPr>
          <a:xfrm>
            <a:off x="43707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54116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MON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64525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TUES</a:t>
            </a:r>
          </a:p>
        </p:txBody>
      </p:sp>
      <p:sp>
        <p:nvSpPr>
          <p:cNvPr id="183" name="TextBox 182"/>
          <p:cNvSpPr txBox="1"/>
          <p:nvPr userDrawn="1"/>
        </p:nvSpPr>
        <p:spPr>
          <a:xfrm>
            <a:off x="74934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WED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5343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THUR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10616184" y="935666"/>
            <a:ext cx="975360" cy="123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SAT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9575284" y="933450"/>
            <a:ext cx="9753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spc="-50" noProof="0">
                <a:solidFill>
                  <a:schemeClr val="accent1"/>
                </a:solidFill>
              </a:rPr>
              <a:t>FRI</a:t>
            </a:r>
          </a:p>
        </p:txBody>
      </p:sp>
      <p:sp>
        <p:nvSpPr>
          <p:cNvPr id="222" name="Title 3"/>
          <p:cNvSpPr txBox="1">
            <a:spLocks/>
          </p:cNvSpPr>
          <p:nvPr userDrawn="1"/>
        </p:nvSpPr>
        <p:spPr>
          <a:xfrm>
            <a:off x="10236201" y="417513"/>
            <a:ext cx="15367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all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  <p:sp>
        <p:nvSpPr>
          <p:cNvPr id="173" name="Title 1">
            <a:extLst>
              <a:ext uri="{FF2B5EF4-FFF2-40B4-BE49-F238E27FC236}">
                <a16:creationId xmlns:a16="http://schemas.microsoft.com/office/drawing/2014/main" id="{9D5EB5C4-8833-4916-B3A1-C7059A91C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0702" y="417513"/>
            <a:ext cx="6007617" cy="487362"/>
          </a:xfrm>
        </p:spPr>
        <p:txBody>
          <a:bodyPr anchor="ctr">
            <a:noAutofit/>
          </a:bodyPr>
          <a:lstStyle>
            <a:lvl1pPr>
              <a:defRPr cap="all" spc="150" baseline="0"/>
            </a:lvl1pPr>
          </a:lstStyle>
          <a:p>
            <a:r>
              <a:rPr lang="en-US" noProof="0"/>
              <a:t>December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FC5164B-3C8B-73E9-E7A4-C7CF2D586227}"/>
              </a:ext>
            </a:extLst>
          </p:cNvPr>
          <p:cNvSpPr txBox="1"/>
          <p:nvPr userDrawn="1"/>
        </p:nvSpPr>
        <p:spPr>
          <a:xfrm>
            <a:off x="43707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120BEC1-4CA4-4607-4A97-FCA366A1AC11}"/>
              </a:ext>
            </a:extLst>
          </p:cNvPr>
          <p:cNvSpPr txBox="1"/>
          <p:nvPr userDrawn="1"/>
        </p:nvSpPr>
        <p:spPr>
          <a:xfrm>
            <a:off x="54116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A501964-FB97-D7C3-F07F-56D3D007AD6E}"/>
              </a:ext>
            </a:extLst>
          </p:cNvPr>
          <p:cNvSpPr txBox="1"/>
          <p:nvPr userDrawn="1"/>
        </p:nvSpPr>
        <p:spPr>
          <a:xfrm>
            <a:off x="64525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3509989-FE83-93E5-0696-3FBFDBAB1E2F}"/>
              </a:ext>
            </a:extLst>
          </p:cNvPr>
          <p:cNvSpPr txBox="1"/>
          <p:nvPr userDrawn="1"/>
        </p:nvSpPr>
        <p:spPr>
          <a:xfrm>
            <a:off x="74934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47D1E9C-B27D-424A-A008-695C13833DFF}"/>
              </a:ext>
            </a:extLst>
          </p:cNvPr>
          <p:cNvSpPr txBox="1"/>
          <p:nvPr userDrawn="1"/>
        </p:nvSpPr>
        <p:spPr>
          <a:xfrm>
            <a:off x="85343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98F04AE-554F-3EFB-C777-11E9C50E6F05}"/>
              </a:ext>
            </a:extLst>
          </p:cNvPr>
          <p:cNvSpPr txBox="1"/>
          <p:nvPr userDrawn="1"/>
        </p:nvSpPr>
        <p:spPr>
          <a:xfrm>
            <a:off x="10616184" y="1202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06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BF7215-1441-30CB-90FA-670437A80D13}"/>
              </a:ext>
            </a:extLst>
          </p:cNvPr>
          <p:cNvSpPr txBox="1"/>
          <p:nvPr userDrawn="1"/>
        </p:nvSpPr>
        <p:spPr>
          <a:xfrm>
            <a:off x="9575284" y="1200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FCAA865-4F3D-2EC5-9686-D4C1847F459D}"/>
              </a:ext>
            </a:extLst>
          </p:cNvPr>
          <p:cNvSpPr txBox="1"/>
          <p:nvPr userDrawn="1"/>
        </p:nvSpPr>
        <p:spPr>
          <a:xfrm>
            <a:off x="43707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9E6E248-B7DD-24C3-3E89-8BD308036CB3}"/>
              </a:ext>
            </a:extLst>
          </p:cNvPr>
          <p:cNvSpPr txBox="1"/>
          <p:nvPr userDrawn="1"/>
        </p:nvSpPr>
        <p:spPr>
          <a:xfrm>
            <a:off x="54116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0CD7823-1232-DADE-8E13-7D6A282CF2E6}"/>
              </a:ext>
            </a:extLst>
          </p:cNvPr>
          <p:cNvSpPr txBox="1"/>
          <p:nvPr userDrawn="1"/>
        </p:nvSpPr>
        <p:spPr>
          <a:xfrm>
            <a:off x="64525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3BA3870-1123-6371-929F-23C1322BFFFF}"/>
              </a:ext>
            </a:extLst>
          </p:cNvPr>
          <p:cNvSpPr txBox="1"/>
          <p:nvPr userDrawn="1"/>
        </p:nvSpPr>
        <p:spPr>
          <a:xfrm>
            <a:off x="74934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B988204-A124-E107-F994-53AF071B3BC8}"/>
              </a:ext>
            </a:extLst>
          </p:cNvPr>
          <p:cNvSpPr txBox="1"/>
          <p:nvPr userDrawn="1"/>
        </p:nvSpPr>
        <p:spPr>
          <a:xfrm>
            <a:off x="85343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D8576DE-15E6-3249-C17A-104089C64914}"/>
              </a:ext>
            </a:extLst>
          </p:cNvPr>
          <p:cNvSpPr txBox="1"/>
          <p:nvPr userDrawn="1"/>
        </p:nvSpPr>
        <p:spPr>
          <a:xfrm>
            <a:off x="10616184" y="2091366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451ED83-A383-B738-8CCB-068F65BADD3A}"/>
              </a:ext>
            </a:extLst>
          </p:cNvPr>
          <p:cNvSpPr txBox="1"/>
          <p:nvPr userDrawn="1"/>
        </p:nvSpPr>
        <p:spPr>
          <a:xfrm>
            <a:off x="9575284" y="2089150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35A69B6-0250-F225-4CDE-3CE526DE0252}"/>
              </a:ext>
            </a:extLst>
          </p:cNvPr>
          <p:cNvSpPr txBox="1"/>
          <p:nvPr userDrawn="1"/>
        </p:nvSpPr>
        <p:spPr>
          <a:xfrm>
            <a:off x="43707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D6C8F1C-6C26-0A1F-5276-CDE80B931C9C}"/>
              </a:ext>
            </a:extLst>
          </p:cNvPr>
          <p:cNvSpPr txBox="1"/>
          <p:nvPr userDrawn="1"/>
        </p:nvSpPr>
        <p:spPr>
          <a:xfrm>
            <a:off x="54116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64F50FC-FA4F-8197-1D30-F0885A6374A6}"/>
              </a:ext>
            </a:extLst>
          </p:cNvPr>
          <p:cNvSpPr txBox="1"/>
          <p:nvPr userDrawn="1"/>
        </p:nvSpPr>
        <p:spPr>
          <a:xfrm>
            <a:off x="64525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C98C70F-E6F3-8AEC-E1AC-7E9B1028828F}"/>
              </a:ext>
            </a:extLst>
          </p:cNvPr>
          <p:cNvSpPr txBox="1"/>
          <p:nvPr userDrawn="1"/>
        </p:nvSpPr>
        <p:spPr>
          <a:xfrm>
            <a:off x="74934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4C3EC93-B546-ADA7-84B7-5891ED92DEB0}"/>
              </a:ext>
            </a:extLst>
          </p:cNvPr>
          <p:cNvSpPr txBox="1"/>
          <p:nvPr userDrawn="1"/>
        </p:nvSpPr>
        <p:spPr>
          <a:xfrm>
            <a:off x="85343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987EBCD-5796-64E9-8C7F-3E9146CBB34A}"/>
              </a:ext>
            </a:extLst>
          </p:cNvPr>
          <p:cNvSpPr txBox="1"/>
          <p:nvPr userDrawn="1"/>
        </p:nvSpPr>
        <p:spPr>
          <a:xfrm>
            <a:off x="10616184" y="2980683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8170A8B-3337-8934-777B-7C7D41214BF2}"/>
              </a:ext>
            </a:extLst>
          </p:cNvPr>
          <p:cNvSpPr txBox="1"/>
          <p:nvPr userDrawn="1"/>
        </p:nvSpPr>
        <p:spPr>
          <a:xfrm>
            <a:off x="9575284" y="2978467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8C74D3-5629-E7F7-B50F-0BB2D85317FD}"/>
              </a:ext>
            </a:extLst>
          </p:cNvPr>
          <p:cNvSpPr txBox="1"/>
          <p:nvPr userDrawn="1"/>
        </p:nvSpPr>
        <p:spPr>
          <a:xfrm>
            <a:off x="43707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AD5AF9E-9F4A-C86D-19E0-FACAE86DC512}"/>
              </a:ext>
            </a:extLst>
          </p:cNvPr>
          <p:cNvSpPr txBox="1"/>
          <p:nvPr userDrawn="1"/>
        </p:nvSpPr>
        <p:spPr>
          <a:xfrm>
            <a:off x="54116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A0EC54A-3249-F704-4233-F93BF586E8C9}"/>
              </a:ext>
            </a:extLst>
          </p:cNvPr>
          <p:cNvSpPr txBox="1"/>
          <p:nvPr userDrawn="1"/>
        </p:nvSpPr>
        <p:spPr>
          <a:xfrm>
            <a:off x="64525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463CE32-BC60-14AA-F1A2-EF3486ADB0D8}"/>
              </a:ext>
            </a:extLst>
          </p:cNvPr>
          <p:cNvSpPr txBox="1"/>
          <p:nvPr userDrawn="1"/>
        </p:nvSpPr>
        <p:spPr>
          <a:xfrm>
            <a:off x="74934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595E91D-5EAB-78A0-1A53-09F3BA3C9F78}"/>
              </a:ext>
            </a:extLst>
          </p:cNvPr>
          <p:cNvSpPr txBox="1"/>
          <p:nvPr userDrawn="1"/>
        </p:nvSpPr>
        <p:spPr>
          <a:xfrm>
            <a:off x="85343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C761FEF-CC7A-4215-9EB4-D58A2DA1F8C5}"/>
              </a:ext>
            </a:extLst>
          </p:cNvPr>
          <p:cNvSpPr txBox="1"/>
          <p:nvPr userDrawn="1"/>
        </p:nvSpPr>
        <p:spPr>
          <a:xfrm>
            <a:off x="10616184" y="3868762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95A29DB-ECE2-2CF4-D5DE-065D0DCDF33D}"/>
              </a:ext>
            </a:extLst>
          </p:cNvPr>
          <p:cNvSpPr txBox="1"/>
          <p:nvPr userDrawn="1"/>
        </p:nvSpPr>
        <p:spPr>
          <a:xfrm>
            <a:off x="9575284" y="3866546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66985D7-B90E-97DD-CA9D-CD04D9ED94BD}"/>
              </a:ext>
            </a:extLst>
          </p:cNvPr>
          <p:cNvSpPr txBox="1"/>
          <p:nvPr userDrawn="1"/>
        </p:nvSpPr>
        <p:spPr>
          <a:xfrm>
            <a:off x="43707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E016A57-FB20-2427-DA72-A129D46A71C9}"/>
              </a:ext>
            </a:extLst>
          </p:cNvPr>
          <p:cNvSpPr txBox="1"/>
          <p:nvPr userDrawn="1"/>
        </p:nvSpPr>
        <p:spPr>
          <a:xfrm>
            <a:off x="54116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73EB2B6-B423-3700-417C-7BF48087A036}"/>
              </a:ext>
            </a:extLst>
          </p:cNvPr>
          <p:cNvSpPr txBox="1"/>
          <p:nvPr userDrawn="1"/>
        </p:nvSpPr>
        <p:spPr>
          <a:xfrm>
            <a:off x="64525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4D65CC0-49DD-E831-4A04-3822CAE47B76}"/>
              </a:ext>
            </a:extLst>
          </p:cNvPr>
          <p:cNvSpPr txBox="1"/>
          <p:nvPr userDrawn="1"/>
        </p:nvSpPr>
        <p:spPr>
          <a:xfrm>
            <a:off x="74934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 algn="r">
              <a:defRPr sz="9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31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D55FC68-0070-5D49-4191-54CE5B47BCEA}"/>
              </a:ext>
            </a:extLst>
          </p:cNvPr>
          <p:cNvSpPr txBox="1"/>
          <p:nvPr userDrawn="1"/>
        </p:nvSpPr>
        <p:spPr>
          <a:xfrm>
            <a:off x="9575284" y="4751714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7012674-12AD-FF6E-E4BD-1B418E2382E0}"/>
              </a:ext>
            </a:extLst>
          </p:cNvPr>
          <p:cNvSpPr txBox="1"/>
          <p:nvPr userDrawn="1"/>
        </p:nvSpPr>
        <p:spPr>
          <a:xfrm>
            <a:off x="8534384" y="4749498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86B6B08-7B9D-9A49-1C00-E7264E764730}"/>
              </a:ext>
            </a:extLst>
          </p:cNvPr>
          <p:cNvSpPr txBox="1"/>
          <p:nvPr userDrawn="1"/>
        </p:nvSpPr>
        <p:spPr>
          <a:xfrm>
            <a:off x="10616184" y="4751714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03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BC689A9-2763-1EE1-713B-0FA738781037}"/>
              </a:ext>
            </a:extLst>
          </p:cNvPr>
          <p:cNvSpPr txBox="1"/>
          <p:nvPr userDrawn="1"/>
        </p:nvSpPr>
        <p:spPr>
          <a:xfrm>
            <a:off x="43707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algn="r">
              <a:defRPr sz="900" spc="-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900" noProof="0" dirty="0"/>
              <a:t>04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079DC03-2DD5-2F52-AB15-041262908EB5}"/>
              </a:ext>
            </a:extLst>
          </p:cNvPr>
          <p:cNvSpPr txBox="1"/>
          <p:nvPr userDrawn="1"/>
        </p:nvSpPr>
        <p:spPr>
          <a:xfrm>
            <a:off x="54116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1EA1E49-71C8-A6EB-97E5-BBBC14B84176}"/>
              </a:ext>
            </a:extLst>
          </p:cNvPr>
          <p:cNvSpPr txBox="1"/>
          <p:nvPr userDrawn="1"/>
        </p:nvSpPr>
        <p:spPr>
          <a:xfrm>
            <a:off x="64525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06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18FE33D-4A07-0EA9-6D85-3738D723C0B0}"/>
              </a:ext>
            </a:extLst>
          </p:cNvPr>
          <p:cNvSpPr txBox="1"/>
          <p:nvPr userDrawn="1"/>
        </p:nvSpPr>
        <p:spPr>
          <a:xfrm>
            <a:off x="74934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07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7E30102-7A8C-02F6-2F2C-33A6863B2E83}"/>
              </a:ext>
            </a:extLst>
          </p:cNvPr>
          <p:cNvSpPr txBox="1"/>
          <p:nvPr userDrawn="1"/>
        </p:nvSpPr>
        <p:spPr>
          <a:xfrm>
            <a:off x="9575284" y="563596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09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E7CEDF3-5A95-E8D2-00E5-601F1ADF9AA2}"/>
              </a:ext>
            </a:extLst>
          </p:cNvPr>
          <p:cNvSpPr txBox="1"/>
          <p:nvPr userDrawn="1"/>
        </p:nvSpPr>
        <p:spPr>
          <a:xfrm>
            <a:off x="8534384" y="5633752"/>
            <a:ext cx="9753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08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B0697F4-C2AA-9D00-28D2-2F7DCBC16ACC}"/>
              </a:ext>
            </a:extLst>
          </p:cNvPr>
          <p:cNvSpPr txBox="1"/>
          <p:nvPr userDrawn="1"/>
        </p:nvSpPr>
        <p:spPr>
          <a:xfrm>
            <a:off x="10616184" y="5635968"/>
            <a:ext cx="9753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r"/>
            <a:r>
              <a:rPr lang="en-US" sz="900" spc="-50" noProof="0" dirty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00667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65726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 lang="en-US" noProof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8141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16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47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0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7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4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1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FA0B6-6E4F-46A9-8285-1C5FEAFE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F519A-8F01-4585-9C34-25248DD9E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0D2D0-F0E4-499D-BC9C-AF22E0557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AFDC-CFE3-473E-A691-A077903936D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4BC83-54D1-4C23-ABAB-295A35BA4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07D4-ECA3-4E5D-8AC4-22169CE0E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7DDE1A5-2569-4FDA-83BE-89C16EC622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3F563-B7A8-4C7B-8828-10236FA9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5E90A-1619-4564-A292-BDB7AE5F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F6D6-0486-4F48-A24C-035053787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0019-AB98-423D-80C8-9F051511E72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0FC67-B181-464A-836A-89E9C838D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931F-0C65-4EDB-B5A3-F4206FE2D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CB8AF3-C2AD-4A4E-8BCD-A5944198934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9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20" r:id="rId5"/>
    <p:sldLayoutId id="2147483719" r:id="rId6"/>
    <p:sldLayoutId id="2147483718" r:id="rId7"/>
    <p:sldLayoutId id="2147483730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4CFF38-4E47-CE73-9998-0BAD09C2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A2C1-CA03-B59A-282C-DF1CF4E89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84B7B-2FBE-597D-C9A4-C4A446EFE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FCC1AA-D097-466C-85CD-F9EB75A87DF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2F66E-3C16-7D46-70CF-B3509B8FC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F9DF7-1FD7-6A73-AE5A-E911569AB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2311A-0AAB-468B-B0FE-47650FC8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9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1600" y="427038"/>
            <a:ext cx="7874000" cy="4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219200"/>
            <a:ext cx="11074400" cy="521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0" y="6596744"/>
            <a:ext cx="28448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6744"/>
            <a:ext cx="38608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8400" y="6596744"/>
            <a:ext cx="28448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5863-7865-48FE-BD3C-D42099226715}" type="slidenum">
              <a:rPr lang="en-US" noProof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4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5B75-DF13-4070-A669-621ABF28A9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1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du-finger-zeigend-fingerzeig-smilli-2386968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krohn@sts.org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hyperlink" Target="mailto:nhoneycutt@sts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-equation.com/improve-your-decision-making-by-doing-these-three-things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creativecommons.org/licenses/by-nc-nd/3.0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commons.wikimedia.org/wiki/File:Drawn_love_hearts.sv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.publicdomainpictures.net/en/view-image.php?image=552878&amp;picture=ground-hog-day-marmot-ar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olden-grain-5995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69071/stella-by-ilnann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hecklist-icon-notes-202418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536" y="1280160"/>
            <a:ext cx="9875520" cy="3618411"/>
          </a:xfrm>
        </p:spPr>
        <p:txBody>
          <a:bodyPr>
            <a:normAutofit fontScale="90000"/>
          </a:bodyPr>
          <a:lstStyle/>
          <a:p>
            <a:pPr algn="l"/>
            <a:r>
              <a:rPr lang="en-US" sz="7300" b="1" dirty="0"/>
              <a:t>The Society of Thoracic Surgeons</a:t>
            </a:r>
            <a:br>
              <a:rPr lang="en-US" sz="7300" b="1" dirty="0">
                <a:cs typeface="Calibri Light"/>
              </a:rPr>
            </a:br>
            <a:br>
              <a:rPr lang="en-US" sz="7300" b="1" dirty="0">
                <a:cs typeface="Calibri Light"/>
              </a:rPr>
            </a:br>
            <a:r>
              <a:rPr lang="en-US" sz="3100" b="1" dirty="0"/>
              <a:t>Adult Cardiac Surgery Database</a:t>
            </a:r>
            <a:br>
              <a:rPr lang="en-US" sz="3100" b="1" dirty="0"/>
            </a:br>
            <a:r>
              <a:rPr lang="en-US" sz="3100" b="1" dirty="0"/>
              <a:t>Monthly Webinar</a:t>
            </a:r>
            <a:br>
              <a:rPr lang="en-US" sz="3100" b="1" dirty="0"/>
            </a:br>
            <a:br>
              <a:rPr lang="en-US" sz="3100" b="1" dirty="0"/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536" y="4264851"/>
            <a:ext cx="2811127" cy="633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400" dirty="0"/>
              <a:t>February 5, 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91" y="6046872"/>
            <a:ext cx="3966335" cy="693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EEAE92-A363-31D7-2398-BEF2FCBC1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587" y="2546867"/>
            <a:ext cx="4151348" cy="26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3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82CC-E4FB-868D-1F5C-44AB6A76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Variable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922BB9-247D-C6ED-4EAD-648C692CE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3190"/>
            <a:ext cx="10515600" cy="3765658"/>
          </a:xfrm>
        </p:spPr>
      </p:pic>
    </p:spTree>
    <p:extLst>
      <p:ext uri="{BB962C8B-B14F-4D97-AF65-F5344CB8AC3E}">
        <p14:creationId xmlns:p14="http://schemas.microsoft.com/office/powerpoint/2010/main" val="351717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3838-0FE8-57B9-B52B-94A85326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 Report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C3C5D9-B749-B26E-2FEC-4DAEF7082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4474" y="1690687"/>
            <a:ext cx="3459523" cy="28053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5F2354-52B2-3D2C-1193-86A3E17D0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474" y="4705285"/>
            <a:ext cx="3858163" cy="771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8C2EB-C07B-A129-4420-E0797C4C1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624" y="5577944"/>
            <a:ext cx="2543530" cy="657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6755E-E73B-545B-79CF-AEE533120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389" y="1690687"/>
            <a:ext cx="3720619" cy="2961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EE1B4D-A982-5573-99D0-2565C20AA6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389" y="4857707"/>
            <a:ext cx="2724530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7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3313-F421-57DF-B814-07332154B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 Summary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82A94D-D605-3B85-A12B-949751D7D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419" y="1825625"/>
            <a:ext cx="7531161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84BB4-F87B-9736-3543-7C59423F4A09}"/>
              </a:ext>
            </a:extLst>
          </p:cNvPr>
          <p:cNvSpPr/>
          <p:nvPr/>
        </p:nvSpPr>
        <p:spPr>
          <a:xfrm>
            <a:off x="3619501" y="5695950"/>
            <a:ext cx="295274" cy="481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FD2B4-8A73-A8C3-00A3-3AD84BCA23C7}"/>
              </a:ext>
            </a:extLst>
          </p:cNvPr>
          <p:cNvSpPr/>
          <p:nvPr/>
        </p:nvSpPr>
        <p:spPr>
          <a:xfrm>
            <a:off x="8534401" y="5695950"/>
            <a:ext cx="295274" cy="481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C79D5B-BF4B-F217-B951-7BA321D6E6C4}"/>
              </a:ext>
            </a:extLst>
          </p:cNvPr>
          <p:cNvSpPr/>
          <p:nvPr/>
        </p:nvSpPr>
        <p:spPr>
          <a:xfrm>
            <a:off x="6934201" y="1825625"/>
            <a:ext cx="190499" cy="269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46F02-B276-9491-B75A-A2319075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Thresholds for Star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CDBD-C3F2-8CD1-4E2C-AEA937F54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032"/>
            <a:ext cx="10515600" cy="4768787"/>
          </a:xfrm>
        </p:spPr>
        <p:txBody>
          <a:bodyPr/>
          <a:lstStyle/>
          <a:p>
            <a:r>
              <a:rPr lang="en-US" dirty="0"/>
              <a:t>National Report Overview found in IQVIA Library</a:t>
            </a:r>
          </a:p>
          <a:p>
            <a:pPr lvl="1"/>
            <a:r>
              <a:rPr lang="en-US" dirty="0"/>
              <a:t>Must have less than 2% missing/unknown for mortality fields</a:t>
            </a:r>
          </a:p>
          <a:p>
            <a:pPr lvl="1"/>
            <a:r>
              <a:rPr lang="en-US" dirty="0"/>
              <a:t>Must have less than 5% missing medications (CABG only)</a:t>
            </a:r>
          </a:p>
          <a:p>
            <a:pPr lvl="1"/>
            <a:r>
              <a:rPr lang="en-US" dirty="0"/>
              <a:t>Must have submitted new data within the most recent quarter (H2/H4) or most recent 2 quarters (H1/H3)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780594-90C9-9966-8AF0-9DDEFAC6A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71013"/>
              </p:ext>
            </p:extLst>
          </p:nvPr>
        </p:nvGraphicFramePr>
        <p:xfrm>
          <a:off x="1719072" y="3520440"/>
          <a:ext cx="8842248" cy="25603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421124">
                  <a:extLst>
                    <a:ext uri="{9D8B030D-6E8A-4147-A177-3AD203B41FA5}">
                      <a16:colId xmlns:a16="http://schemas.microsoft.com/office/drawing/2014/main" val="898469089"/>
                    </a:ext>
                  </a:extLst>
                </a:gridCol>
                <a:gridCol w="4421124">
                  <a:extLst>
                    <a:ext uri="{9D8B030D-6E8A-4147-A177-3AD203B41FA5}">
                      <a16:colId xmlns:a16="http://schemas.microsoft.com/office/drawing/2014/main" val="583055638"/>
                    </a:ext>
                  </a:extLst>
                </a:gridCol>
              </a:tblGrid>
              <a:tr h="31220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Data Thresholds by Procedure ID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729472"/>
                  </a:ext>
                </a:extLst>
              </a:tr>
              <a:tr h="312202">
                <a:tc>
                  <a:txBody>
                    <a:bodyPr/>
                    <a:lstStyle/>
                    <a:p>
                      <a:r>
                        <a:rPr lang="en-US" dirty="0"/>
                        <a:t>CABG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66597"/>
                  </a:ext>
                </a:extLst>
              </a:tr>
              <a:tr h="312202">
                <a:tc>
                  <a:txBody>
                    <a:bodyPr/>
                    <a:lstStyle/>
                    <a:p>
                      <a:r>
                        <a:rPr lang="en-US" dirty="0"/>
                        <a:t>AVR/AVR + CABG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872465"/>
                  </a:ext>
                </a:extLst>
              </a:tr>
              <a:tr h="312202">
                <a:tc>
                  <a:txBody>
                    <a:bodyPr/>
                    <a:lstStyle/>
                    <a:p>
                      <a:r>
                        <a:rPr lang="en-US" dirty="0"/>
                        <a:t>MVRR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359643"/>
                  </a:ext>
                </a:extLst>
              </a:tr>
              <a:tr h="312202">
                <a:tc>
                  <a:txBody>
                    <a:bodyPr/>
                    <a:lstStyle/>
                    <a:p>
                      <a:r>
                        <a:rPr lang="en-US" dirty="0"/>
                        <a:t>MVRR + CABG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90193"/>
                  </a:ext>
                </a:extLst>
              </a:tr>
              <a:tr h="312202">
                <a:tc>
                  <a:txBody>
                    <a:bodyPr/>
                    <a:lstStyle/>
                    <a:p>
                      <a:r>
                        <a:rPr lang="en-US" dirty="0" err="1"/>
                        <a:t>MultiValve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MultiValve</a:t>
                      </a:r>
                      <a:r>
                        <a:rPr lang="en-US" dirty="0"/>
                        <a:t> + CABG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minimum data thresholds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408477"/>
                  </a:ext>
                </a:extLst>
              </a:tr>
              <a:tr h="312202">
                <a:tc>
                  <a:txBody>
                    <a:bodyPr/>
                    <a:lstStyle/>
                    <a:p>
                      <a:r>
                        <a:rPr lang="en-US" dirty="0"/>
                        <a:t>Multiprocedural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across all procedure 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6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90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8155-1723-BADE-AAE7-6B68988D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545E8-C9C6-E91E-1591-B9F3C84F8E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STS Website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9F59864-30D2-1097-CA17-D861CB6689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IQVIA Library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D83F1-EF10-375B-4599-5EA7B498A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06" y="2729592"/>
            <a:ext cx="5291988" cy="186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59A9C-CCD2-FD2C-1FE9-12353225C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906" y="4880554"/>
            <a:ext cx="4414248" cy="1007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9A79AF-0BB4-7435-1775-929C70511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12" y="2729592"/>
            <a:ext cx="5530694" cy="2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66A9-73BB-B69C-D669-2C7E1840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Risk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F392-C26E-7C24-7EA0-704AE76AF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had 100 cases submitted since the introduction of the initiative in June 2024.</a:t>
            </a:r>
          </a:p>
          <a:p>
            <a:r>
              <a:rPr lang="en-US" dirty="0"/>
              <a:t>36 were declined prior to review; 7 excluded from analysis (not including cases that are currently under review)</a:t>
            </a:r>
          </a:p>
          <a:p>
            <a:r>
              <a:rPr lang="en-US" dirty="0"/>
              <a:t>Reminders:</a:t>
            </a:r>
          </a:p>
          <a:p>
            <a:pPr lvl="1"/>
            <a:r>
              <a:rPr lang="en-US" dirty="0"/>
              <a:t>Only isolated cases</a:t>
            </a:r>
          </a:p>
          <a:p>
            <a:pPr lvl="1"/>
            <a:r>
              <a:rPr lang="en-US" dirty="0"/>
              <a:t>Submit prior to surgery</a:t>
            </a:r>
          </a:p>
          <a:p>
            <a:pPr lvl="1"/>
            <a:r>
              <a:rPr lang="en-US" dirty="0"/>
              <a:t>Submit cases that are NOT adequately captured by risk model</a:t>
            </a:r>
          </a:p>
          <a:p>
            <a:pPr lvl="1"/>
            <a:r>
              <a:rPr lang="en-US" dirty="0"/>
              <a:t>Remember to redact records-all PHI, surgeon staff and hospital identifiers</a:t>
            </a:r>
          </a:p>
          <a:p>
            <a:r>
              <a:rPr lang="en-US" dirty="0"/>
              <a:t>Decisions are made prior to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4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4DD5-8FE8-15B7-4120-5345A17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5551"/>
          </a:xfrm>
        </p:spPr>
        <p:txBody>
          <a:bodyPr>
            <a:normAutofit fontScale="90000"/>
          </a:bodyPr>
          <a:lstStyle/>
          <a:p>
            <a:r>
              <a:rPr lang="en-US" dirty="0"/>
              <a:t>Red Cap for Valve </a:t>
            </a:r>
            <a:br>
              <a:rPr lang="en-US" dirty="0"/>
            </a:br>
            <a:r>
              <a:rPr lang="en-US" dirty="0"/>
              <a:t>Implants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AA67-FEA2-200C-B9E8-29E113EF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676"/>
            <a:ext cx="10515600" cy="4586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valve implants that are not included in the 4.20 DCF</a:t>
            </a:r>
          </a:p>
          <a:p>
            <a:r>
              <a:rPr lang="en-US" dirty="0"/>
              <a:t>Currently undergoing a mapping project in order to add new implants to the dropdown list</a:t>
            </a:r>
          </a:p>
          <a:p>
            <a:pPr lvl="1"/>
            <a:r>
              <a:rPr lang="en-US" dirty="0"/>
              <a:t>Please check the data specs to make sure that the valve you are entering is indeed not in the valve drop down within the database</a:t>
            </a:r>
          </a:p>
          <a:p>
            <a:pPr lvl="1"/>
            <a:r>
              <a:rPr lang="en-US" b="1" dirty="0"/>
              <a:t>NO</a:t>
            </a:r>
            <a:r>
              <a:rPr lang="en-US" dirty="0"/>
              <a:t> aortic grafts unless you are entering a valved conduit</a:t>
            </a:r>
          </a:p>
          <a:p>
            <a:pPr lvl="1"/>
            <a:r>
              <a:rPr lang="en-US" dirty="0"/>
              <a:t>To help with mapping for future upgrades to the Red Cap form for valve implants, please provide as much information as possible including:</a:t>
            </a:r>
          </a:p>
          <a:p>
            <a:pPr lvl="2"/>
            <a:r>
              <a:rPr lang="en-US" dirty="0"/>
              <a:t>model number</a:t>
            </a:r>
          </a:p>
          <a:p>
            <a:pPr lvl="2"/>
            <a:r>
              <a:rPr lang="en-US" dirty="0"/>
              <a:t>name of device</a:t>
            </a:r>
          </a:p>
          <a:p>
            <a:pPr lvl="2"/>
            <a:r>
              <a:rPr lang="en-US" dirty="0"/>
              <a:t>manufacturer</a:t>
            </a:r>
          </a:p>
          <a:p>
            <a:r>
              <a:rPr lang="en-US" dirty="0"/>
              <a:t>FYI-some manufacturers have changed St. Jude Medical &lt; Abbott, Sorin/Liva Nova &lt; </a:t>
            </a:r>
            <a:r>
              <a:rPr lang="en-US" dirty="0" err="1"/>
              <a:t>Corcym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7181C-80CF-233F-A2B3-EF5B7D5CE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390" y="247464"/>
            <a:ext cx="5687219" cy="1343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BC53FD-2AAD-B29E-313E-1D23CD118050}"/>
              </a:ext>
            </a:extLst>
          </p:cNvPr>
          <p:cNvSpPr/>
          <p:nvPr/>
        </p:nvSpPr>
        <p:spPr>
          <a:xfrm>
            <a:off x="6572249" y="1085850"/>
            <a:ext cx="3724275" cy="247650"/>
          </a:xfrm>
          <a:prstGeom prst="rect">
            <a:avLst/>
          </a:prstGeom>
          <a:noFill/>
          <a:ln w="25400">
            <a:solidFill>
              <a:srgbClr val="A619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E2AD2D-CE70-683C-7921-B93D4B311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971" y="5750940"/>
            <a:ext cx="4753638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76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AA78-DE32-179E-00A9-39576BC32C1D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6754D-1B48-A007-E70A-3FDED2946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Reminders:</a:t>
            </a:r>
          </a:p>
          <a:p>
            <a:pPr lvl="1"/>
            <a:r>
              <a:rPr lang="en-US" dirty="0"/>
              <a:t>Comparing risk adjusted and non-analyzed is like comparing apples to oranges-not going to match up.</a:t>
            </a:r>
          </a:p>
          <a:p>
            <a:pPr lvl="1"/>
            <a:r>
              <a:rPr lang="en-US" dirty="0"/>
              <a:t>Star rating harvest reports are static. They are a snapshot of the data on the date of harvest close at 11:59pm ET.</a:t>
            </a:r>
          </a:p>
          <a:p>
            <a:pPr lvl="1"/>
            <a:r>
              <a:rPr lang="en-US" dirty="0"/>
              <a:t>Non-analyzed reports (Participant Dashboard) are dynamic and update every time you submit data.</a:t>
            </a:r>
          </a:p>
        </p:txBody>
      </p:sp>
    </p:spTree>
    <p:extLst>
      <p:ext uri="{BB962C8B-B14F-4D97-AF65-F5344CB8AC3E}">
        <p14:creationId xmlns:p14="http://schemas.microsoft.com/office/powerpoint/2010/main" val="229148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0F0B-EA23-227F-AD2D-05CFC6EE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C08A7-6506-E892-0E0A-C32534536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next quality webinar is February 19</a:t>
            </a:r>
            <a:r>
              <a:rPr lang="en-US" baseline="30000" dirty="0"/>
              <a:t>th </a:t>
            </a:r>
          </a:p>
          <a:p>
            <a:r>
              <a:rPr lang="en-US" dirty="0"/>
              <a:t>We will present the national data around blood usage</a:t>
            </a:r>
          </a:p>
          <a:p>
            <a:r>
              <a:rPr lang="en-US" dirty="0"/>
              <a:t>April-Dr. Karen Singh University of Virginia</a:t>
            </a:r>
          </a:p>
          <a:p>
            <a:r>
              <a:rPr lang="en-US" dirty="0"/>
              <a:t>We need presenters and we want to hear from YOU!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artoon character with a thumbs up">
            <a:extLst>
              <a:ext uri="{FF2B5EF4-FFF2-40B4-BE49-F238E27FC236}">
                <a16:creationId xmlns:a16="http://schemas.microsoft.com/office/drawing/2014/main" id="{0FD5162E-F28E-449B-2490-F9C295339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74112" y="3429000"/>
            <a:ext cx="2905125" cy="23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87D4-EA92-1C42-3BC8-8D2C8366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 2025…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DA79E-D33F-3178-2EC5-9E09D80CF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660"/>
            <a:ext cx="10515600" cy="4631627"/>
          </a:xfrm>
        </p:spPr>
        <p:txBody>
          <a:bodyPr/>
          <a:lstStyle/>
          <a:p>
            <a:r>
              <a:rPr lang="en-US" dirty="0"/>
              <a:t>Data Manager Training Webinars! </a:t>
            </a:r>
          </a:p>
          <a:p>
            <a:pPr lvl="1"/>
            <a:r>
              <a:rPr lang="en-US" dirty="0"/>
              <a:t>Formerly known as New Data Manager Webinars</a:t>
            </a:r>
          </a:p>
          <a:p>
            <a:pPr lvl="1"/>
            <a:r>
              <a:rPr lang="en-US" dirty="0"/>
              <a:t>Open to All Data Managers</a:t>
            </a:r>
          </a:p>
          <a:p>
            <a:pPr lvl="1"/>
            <a:r>
              <a:rPr lang="en-US" dirty="0"/>
              <a:t>Starting Tuesday, February 25, 2025, 12 pm CT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1D2D45-88BA-BDB8-B615-792712309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491915"/>
              </p:ext>
            </p:extLst>
          </p:nvPr>
        </p:nvGraphicFramePr>
        <p:xfrm>
          <a:off x="1335024" y="3291840"/>
          <a:ext cx="9454896" cy="29992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3975">
                  <a:extLst>
                    <a:ext uri="{9D8B030D-6E8A-4147-A177-3AD203B41FA5}">
                      <a16:colId xmlns:a16="http://schemas.microsoft.com/office/drawing/2014/main" val="1360200531"/>
                    </a:ext>
                  </a:extLst>
                </a:gridCol>
                <a:gridCol w="7680921">
                  <a:extLst>
                    <a:ext uri="{9D8B030D-6E8A-4147-A177-3AD203B41FA5}">
                      <a16:colId xmlns:a16="http://schemas.microsoft.com/office/drawing/2014/main" val="1756172050"/>
                    </a:ext>
                  </a:extLst>
                </a:gridCol>
              </a:tblGrid>
              <a:tr h="37490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Manager Training Webinar Agenda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65462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/>
                        <a:t>Session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Overview STS </a:t>
                      </a:r>
                      <a:r>
                        <a:rPr lang="en-US" err="1"/>
                        <a:t>Website</a:t>
                      </a:r>
                      <a:r>
                        <a:rPr lang="en-US"/>
                        <a:t>, FAQ </a:t>
                      </a:r>
                      <a:r>
                        <a:rPr lang="en-US" dirty="0"/>
                        <a:t>Mailbox, Training Manual and Other Resources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219813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/>
                        <a:t>Session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Overview of Data Specifications, Software Specifications, Risk Model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56983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/>
                        <a:t>Session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 Inclusion and Choosing the Index Procedure, PROC ID Chart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768820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/>
                        <a:t>Session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Harvesting your Data and the Data Quality Report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454835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/>
                        <a:t>Session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Report Overview and Process / Outcome Measures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218984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/>
                        <a:t>Session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IQVIA Reporting Overview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75631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/>
                        <a:t>Session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Updating Participant Forms, STS Helpdesk, and Red Cap Forms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380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04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E0A03-B6BF-40FE-81AE-3F53FF0C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Agenda</a:t>
            </a: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AB3809-51C3-8C4A-9FF7-C08CD17D0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401"/>
            <a:ext cx="1966452" cy="344129"/>
          </a:xfrm>
          <a:prstGeom prst="rect">
            <a:avLst/>
          </a:prstGeom>
        </p:spPr>
      </p:pic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564D460-7727-827D-6962-E8F1F20362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977273"/>
              </p:ext>
            </p:extLst>
          </p:nvPr>
        </p:nvGraphicFramePr>
        <p:xfrm>
          <a:off x="4453868" y="509809"/>
          <a:ext cx="7448885" cy="580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524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E1C2-985D-4D17-ACE8-ADDC4DAA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3D57D-2543-4285-AAE2-03F524587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727" y="2215904"/>
            <a:ext cx="8596566" cy="309834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00" dirty="0"/>
              <a:t>STS National Database Webpage</a:t>
            </a:r>
            <a:endParaRPr lang="en-US" sz="1600" dirty="0">
              <a:cs typeface="Calibri"/>
            </a:endParaRPr>
          </a:p>
          <a:p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STSDB_Helpdesk@sts.org </a:t>
            </a:r>
            <a:r>
              <a:rPr lang="en-US" sz="1600" dirty="0">
                <a:ea typeface="+mn-lt"/>
                <a:cs typeface="+mn-lt"/>
              </a:rPr>
              <a:t>(Uploader, DQR, Missing Variable, Dashboard, Password and Login )</a:t>
            </a:r>
          </a:p>
          <a:p>
            <a:r>
              <a:rPr lang="en-US" sz="1600" dirty="0">
                <a:ea typeface="+mn-lt"/>
                <a:cs typeface="+mn-lt"/>
              </a:rPr>
              <a:t>STS-FAQ@sts.org </a:t>
            </a:r>
            <a:endParaRPr lang="en-US" sz="1600" i="1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STS National Database Feedback Form </a:t>
            </a:r>
          </a:p>
          <a:p>
            <a:r>
              <a:rPr lang="en-US" sz="1600" dirty="0">
                <a:ea typeface="+mn-lt"/>
                <a:cs typeface="+mn-lt"/>
              </a:rPr>
              <a:t>Resource Documents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Contact Information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Webinar Information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FAQ Document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Go-Live Checklist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Tiered-level Support Document</a:t>
            </a:r>
          </a:p>
          <a:p>
            <a:pPr lvl="1"/>
            <a:r>
              <a:rPr lang="en-US" sz="1600" i="1" dirty="0">
                <a:ea typeface="+mn-lt"/>
                <a:cs typeface="+mn-lt"/>
              </a:rPr>
              <a:t>Training Videos</a:t>
            </a:r>
          </a:p>
          <a:p>
            <a:pPr lvl="1"/>
            <a:r>
              <a:rPr lang="en-US" sz="1600" i="1" dirty="0">
                <a:ea typeface="+mn-lt"/>
                <a:cs typeface="+mn-lt"/>
              </a:rPr>
              <a:t>Link to IQVIA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sz="2000" dirty="0">
              <a:cs typeface="Calibri" panose="020F0502020204030204"/>
            </a:endParaRPr>
          </a:p>
          <a:p>
            <a:pPr lvl="1"/>
            <a:r>
              <a:rPr lang="en-US" sz="1700" dirty="0">
                <a:cs typeface="Calibri" panose="020F0502020204030204"/>
                <a:hlinkClick r:id="rId3"/>
              </a:rPr>
              <a:t>ckrohn@sts.org</a:t>
            </a:r>
            <a:endParaRPr lang="en-US" sz="1700" dirty="0">
              <a:cs typeface="Calibri" panose="020F0502020204030204"/>
            </a:endParaRPr>
          </a:p>
          <a:p>
            <a:pPr lvl="1"/>
            <a:r>
              <a:rPr lang="en-US" sz="1700" dirty="0">
                <a:cs typeface="Calibri" panose="020F0502020204030204"/>
                <a:hlinkClick r:id="rId4"/>
              </a:rPr>
              <a:t>nhoneycutt@sts.org</a:t>
            </a:r>
            <a:endParaRPr lang="en-US" sz="1700" dirty="0">
              <a:cs typeface="Calibri" panose="020F0502020204030204"/>
            </a:endParaRPr>
          </a:p>
          <a:p>
            <a:pPr lvl="1"/>
            <a:endParaRPr lang="en-US" sz="1700" dirty="0">
              <a:cs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Call center">
            <a:extLst>
              <a:ext uri="{FF2B5EF4-FFF2-40B4-BE49-F238E27FC236}">
                <a16:creationId xmlns:a16="http://schemas.microsoft.com/office/drawing/2014/main" id="{F13EC75D-29EF-490F-B251-77B07423FB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AE1CAE-D5DC-7747-BA6C-B2B7542EF4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311035"/>
            <a:ext cx="3276600" cy="5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9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7B031C-5134-964C-F161-F2AC0865D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342" b="81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07BB49-9EDC-EDB1-1E06-0B58B8BE3B21}"/>
              </a:ext>
            </a:extLst>
          </p:cNvPr>
          <p:cNvSpPr txBox="1"/>
          <p:nvPr/>
        </p:nvSpPr>
        <p:spPr>
          <a:xfrm>
            <a:off x="9783970" y="6657945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eople-equation.com/improve-your-decision-making-by-doing-these-three-thing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1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Open Discussion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3AF89E9-7D54-4107-9CAE-5EED44FEE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607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3A766BBF-022C-C64D-9819-ADFC96414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05383"/>
            <a:ext cx="2587085" cy="5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2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EC9F-B96D-5818-12FA-B9BA7CE2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4D36-33ED-B7E3-74FD-E68B4FEE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STS Data Managers Facebook Group</a:t>
            </a:r>
          </a:p>
          <a:p>
            <a:pPr lvl="1"/>
            <a:r>
              <a:rPr lang="en-US" dirty="0"/>
              <a:t>At last check up to 388 Members!</a:t>
            </a:r>
          </a:p>
          <a:p>
            <a:pPr lvl="1"/>
            <a:endParaRPr lang="en-US" dirty="0"/>
          </a:p>
          <a:p>
            <a:r>
              <a:rPr lang="en-US" dirty="0"/>
              <a:t>STS Data Manager Collaborative</a:t>
            </a:r>
          </a:p>
          <a:p>
            <a:pPr lvl="1"/>
            <a:r>
              <a:rPr lang="en-US" dirty="0"/>
              <a:t>Formerly the Data Manager Mentorship Program, pairs data managers who are seeking advise related to data abstraction.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STS Regional Groups</a:t>
            </a:r>
          </a:p>
          <a:p>
            <a:pPr lvl="1"/>
            <a:r>
              <a:rPr lang="en-US" dirty="0"/>
              <a:t>Offers a collaborative networking environment for peer-to-peer support and non-clinical guidance related to abstraction across specific regions.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12B61-1B9B-639C-1F50-A3EB6CB9B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626" y="81889"/>
            <a:ext cx="3220558" cy="30453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40A979-1A02-FF75-9B5F-D4F9DE51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184" y="253939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7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07351-EBC1-4A0B-51F5-371EB081ED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2417" y="349250"/>
            <a:ext cx="10689583" cy="772093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AQO 2025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0019399-24B0-F622-8FEC-826C0DB65AC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02417" y="1121343"/>
            <a:ext cx="9187166" cy="4105174"/>
          </a:xfrm>
        </p:spPr>
      </p:pic>
    </p:spTree>
    <p:extLst>
      <p:ext uri="{BB962C8B-B14F-4D97-AF65-F5344CB8AC3E}">
        <p14:creationId xmlns:p14="http://schemas.microsoft.com/office/powerpoint/2010/main" val="228198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A7AD-DBD9-49C8-82FE-1A68DD51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February</a:t>
            </a:r>
          </a:p>
        </p:txBody>
      </p:sp>
      <p:pic>
        <p:nvPicPr>
          <p:cNvPr id="4" name="Picture Placeholder 3" descr="A cartoon of a groundhog&#10;&#10;Description automatically generated">
            <a:extLst>
              <a:ext uri="{FF2B5EF4-FFF2-40B4-BE49-F238E27FC236}">
                <a16:creationId xmlns:a16="http://schemas.microsoft.com/office/drawing/2014/main" id="{0034143F-ADE5-D1C6-8EBC-67DEBA2084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277" b="9277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77DD81-CCD5-6A9E-3902-FA554784BD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054400-1568-3E16-814A-7BB03554DE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009C1F-79EF-0978-5ABB-5A1625E5F0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029F8B-3D44-8F35-B1EF-4D4B34DA92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F21BDE-A574-F537-AC97-BD363AD6A7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14D4B-7EFE-A68A-6DDC-E97ADCABC6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A9089D-E12C-5C75-243E-8F51DF0950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February Training Manual has been updated.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4ACEF4-DEEA-0092-9523-333B19C771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Groundhog Day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563C14-2EB3-5C19-FAFB-095115862AD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A6B2E06-2440-6B32-A91E-052DCA3282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744ACA-B4EE-394F-C901-EDA607CEA1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ACSD Monthly Webinar 2pm CT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2D1CC7-B32D-FF42-E518-B0C9943ABF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DC8C03-356C-9431-0EB7-8550308FAC4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9C7DFC-B9EA-AD82-2600-029E4C9C021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01D6116-21B5-C556-6705-47FA134B2C6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26766C-5089-1ABE-AAAF-C81EDBC1909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Harvest 4 2024 Reports Available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9D7CD80-BB28-4F29-95E1-47B4441E66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26E66A9-2973-17B3-010C-E557C546879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65F13BB-32D4-D424-7947-0E2EB7B5FC0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71BFDAC-F162-3C39-98F0-3C3D764902E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Valentine’s Day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11734F7-578A-06B0-2B44-D5504EE4F0D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DE1E3DC-73D6-FDFA-1C01-1A34F9651AE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F75B09C-B5B5-6DDD-CD0F-D886A5453C4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Presidents’ Day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574470E-AC49-B344-03B6-AD314382BDC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419BB25-3F5C-0353-1568-59A403B6E47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ACSD QI Series Webinar</a:t>
            </a:r>
          </a:p>
          <a:p>
            <a:r>
              <a:rPr lang="en-US" b="1" dirty="0">
                <a:solidFill>
                  <a:schemeClr val="accent1"/>
                </a:solidFill>
              </a:rPr>
              <a:t>2pm CT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45BB2B4-C892-D3C1-6502-BFF7DE1DA93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BCB65AE-C719-D9B7-FE5B-E86845F4D1C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Harvest 1</a:t>
            </a:r>
          </a:p>
          <a:p>
            <a:r>
              <a:rPr lang="en-US" b="1" dirty="0">
                <a:solidFill>
                  <a:schemeClr val="accent1"/>
                </a:solidFill>
              </a:rPr>
              <a:t>Close </a:t>
            </a:r>
          </a:p>
          <a:p>
            <a:r>
              <a:rPr lang="en-US" b="1" dirty="0">
                <a:solidFill>
                  <a:schemeClr val="accent1"/>
                </a:solidFill>
              </a:rPr>
              <a:t>1:59pm ET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475D3AC-B08D-BBA2-7508-7AD0749D46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802FE26-D43E-093E-B78B-7B2933F8024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E17CE59-81E8-F7A7-0073-6181AF6E0D2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1383CB2-83DB-25E1-0B3F-47337E14F10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Opt-Out Date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Session 1: ACSD </a:t>
            </a:r>
          </a:p>
          <a:p>
            <a:r>
              <a:rPr lang="en-US" b="1" dirty="0">
                <a:solidFill>
                  <a:schemeClr val="accent1"/>
                </a:solidFill>
              </a:rPr>
              <a:t>DM Training 12pm CT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5B85114-9CC5-B870-01ED-38DA2393703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E78DF33-D9F4-FA54-445E-953D62CFF38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25882BF-9CEB-059B-988F-1B5E4AE0B82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585E12E-DAC1-A56B-B68A-0948EBC31D3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1BCABA7-2E1C-C855-945F-AD182A076B2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BE09B21-D8DE-FB31-3502-AF27C39DA2E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3CB5128-6013-8E73-FAE6-1A0BFB5E41A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Session 2: ACSD</a:t>
            </a:r>
          </a:p>
          <a:p>
            <a:r>
              <a:rPr lang="en-US" b="1" dirty="0">
                <a:solidFill>
                  <a:schemeClr val="accent1"/>
                </a:solidFill>
              </a:rPr>
              <a:t>DM Training 12pm CT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F65AE26-6B46-FEAD-B6DA-2BB240B0FC0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ACSD Monthly Webinar 2pm CT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ECFBD19-2A16-015C-7383-7377AFA6AF5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4F4990A9-69B0-DE38-0C49-2BD695EAA80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EE069F45-3DDD-F985-AC88-79B68C50026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Instructional Text"/>
          <p:cNvSpPr/>
          <p:nvPr/>
        </p:nvSpPr>
        <p:spPr>
          <a:xfrm>
            <a:off x="12344400" y="-26670"/>
            <a:ext cx="1143000" cy="6858000"/>
          </a:xfrm>
          <a:prstGeom prst="roundRect">
            <a:avLst>
              <a:gd name="adj" fmla="val 679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en-US" sz="1100"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200"/>
              </a:spcBef>
            </a:pPr>
            <a:r>
              <a:rPr lang="en-US" sz="1100"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You can print this template to use as a wall calendar. You can also copy the slide for any month to add to your own presentation.</a:t>
            </a:r>
          </a:p>
        </p:txBody>
      </p:sp>
      <p:pic>
        <p:nvPicPr>
          <p:cNvPr id="53" name="Picture Placeholder 52" descr="A red heart with black background">
            <a:extLst>
              <a:ext uri="{FF2B5EF4-FFF2-40B4-BE49-F238E27FC236}">
                <a16:creationId xmlns:a16="http://schemas.microsoft.com/office/drawing/2014/main" id="{A20958DE-CB9A-709A-F269-5D11736399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1641" r="21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948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62E-87B9-3503-477C-D4CCCBAD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"/>
            <a:ext cx="10744200" cy="948266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  <p:txBody>
          <a:bodyPr/>
          <a:lstStyle/>
          <a:p>
            <a:pPr algn="ctr"/>
            <a:r>
              <a:rPr lang="en-US" dirty="0"/>
              <a:t>Harvest Dates 2025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DDCAB9E-6BFB-35DE-04DF-9A129097E3AA}"/>
              </a:ext>
            </a:extLst>
          </p:cNvPr>
          <p:cNvSpPr/>
          <p:nvPr/>
        </p:nvSpPr>
        <p:spPr>
          <a:xfrm>
            <a:off x="447186" y="2197156"/>
            <a:ext cx="923745" cy="33067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AF1BB-E399-82C9-BF11-D2DD8C42F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831" y="997143"/>
            <a:ext cx="9434238" cy="52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1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98D3-E466-A062-3F63-253FECC9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 1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3810-E30F-5A59-DE1F-8D5053102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507"/>
            <a:ext cx="6300019" cy="4351338"/>
          </a:xfrm>
        </p:spPr>
        <p:txBody>
          <a:bodyPr>
            <a:normAutofit/>
          </a:bodyPr>
          <a:lstStyle/>
          <a:p>
            <a:r>
              <a:rPr lang="en-US" dirty="0"/>
              <a:t>Surgery dates include cases from January 1, 2022 - December 31, 2024</a:t>
            </a:r>
          </a:p>
          <a:p>
            <a:r>
              <a:rPr lang="en-US" dirty="0"/>
              <a:t>Star Rating Harvest</a:t>
            </a:r>
          </a:p>
          <a:p>
            <a:r>
              <a:rPr lang="en-US" dirty="0"/>
              <a:t>Includes the Multiprocedural surgery category (replaces ALL) and includes </a:t>
            </a:r>
            <a:r>
              <a:rPr lang="en-US" dirty="0" err="1"/>
              <a:t>MultiValve</a:t>
            </a:r>
            <a:r>
              <a:rPr lang="en-US" dirty="0"/>
              <a:t> and </a:t>
            </a:r>
            <a:r>
              <a:rPr lang="en-US" dirty="0" err="1"/>
              <a:t>MultiValve</a:t>
            </a:r>
            <a:r>
              <a:rPr lang="en-US" dirty="0"/>
              <a:t> + CABG</a:t>
            </a:r>
          </a:p>
        </p:txBody>
      </p:sp>
      <p:pic>
        <p:nvPicPr>
          <p:cNvPr id="5" name="Picture 4" descr="A yellow star on a black background&#10;&#10;AI-generated content may be incorrect.">
            <a:extLst>
              <a:ext uri="{FF2B5EF4-FFF2-40B4-BE49-F238E27FC236}">
                <a16:creationId xmlns:a16="http://schemas.microsoft.com/office/drawing/2014/main" id="{5C62DDF5-15F9-8B4D-F05B-CE32199D0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58595" y="1195281"/>
            <a:ext cx="4695205" cy="44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8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9E9C-E2D6-E34C-5F8C-5DBF8D79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 1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FB563-81DF-A0FB-AB3E-82E0F3EE1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early and often!</a:t>
            </a:r>
          </a:p>
          <a:p>
            <a:r>
              <a:rPr lang="en-US" dirty="0"/>
              <a:t>Data clean-up is the key to a successful harvest</a:t>
            </a:r>
          </a:p>
          <a:p>
            <a:pPr lvl="1"/>
            <a:r>
              <a:rPr lang="en-US" dirty="0"/>
              <a:t>Check for missingness</a:t>
            </a:r>
          </a:p>
          <a:p>
            <a:pPr lvl="1"/>
            <a:r>
              <a:rPr lang="en-US" dirty="0"/>
              <a:t>Check for missing variables</a:t>
            </a:r>
          </a:p>
          <a:p>
            <a:pPr lvl="1"/>
            <a:r>
              <a:rPr lang="en-US" dirty="0"/>
              <a:t>Check warnings and critical errors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A paper with a pencil and check marks">
            <a:extLst>
              <a:ext uri="{FF2B5EF4-FFF2-40B4-BE49-F238E27FC236}">
                <a16:creationId xmlns:a16="http://schemas.microsoft.com/office/drawing/2014/main" id="{05628FC1-E35D-109F-4F62-C82CF4896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66833" y="1619768"/>
            <a:ext cx="3940683" cy="37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5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412B9-D8AD-132C-B63B-4B965558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Missingness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F2D8F6-0C3F-96A1-2214-81E323A31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046" y="2032566"/>
            <a:ext cx="3582567" cy="2984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81E7E4-2FCE-A31E-16A2-7976818A3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397" y="2032566"/>
            <a:ext cx="3683205" cy="2904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BB8CD-9EEB-D150-1BC0-3E55C7306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544" y="2032566"/>
            <a:ext cx="3421410" cy="27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0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Family Calendar 2014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-year photo calendar Sun-Sat_win32_v3.potx" id="{2A3FBEED-AE96-4423-B0BF-61DDBCF293D0}" vid="{65EAC196-9A9D-421D-9CC1-7EEDFC964A2C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6411B39AEFF40884CDC0A4C2331DC" ma:contentTypeVersion="7" ma:contentTypeDescription="Create a new document." ma:contentTypeScope="" ma:versionID="f2808511c410abafb4fce79cfdb8a362">
  <xsd:schema xmlns:xsd="http://www.w3.org/2001/XMLSchema" xmlns:xs="http://www.w3.org/2001/XMLSchema" xmlns:p="http://schemas.microsoft.com/office/2006/metadata/properties" xmlns:ns3="3c789a30-c654-4dc8-99af-2a256317b436" xmlns:ns4="4069331e-e7f1-47b0-81ad-7a53932f525b" targetNamespace="http://schemas.microsoft.com/office/2006/metadata/properties" ma:root="true" ma:fieldsID="e9adc3976347751fd40c21663ae271df" ns3:_="" ns4:_="">
    <xsd:import namespace="3c789a30-c654-4dc8-99af-2a256317b436"/>
    <xsd:import namespace="4069331e-e7f1-47b0-81ad-7a53932f52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89a30-c654-4dc8-99af-2a256317b4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9331e-e7f1-47b0-81ad-7a53932f5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52B020-FBB0-41CD-82B0-DE48D1B16C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07A36F-E3B8-4ED2-9762-51DEF569D190}">
  <ds:schemaRefs>
    <ds:schemaRef ds:uri="3c789a30-c654-4dc8-99af-2a256317b436"/>
    <ds:schemaRef ds:uri="4069331e-e7f1-47b0-81ad-7a53932f52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18D131-CC07-47E8-B0A6-E4E8683328E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993</Words>
  <Application>Microsoft Office PowerPoint</Application>
  <PresentationFormat>Widescreen</PresentationFormat>
  <Paragraphs>161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Office Theme</vt:lpstr>
      <vt:lpstr>Custom Design</vt:lpstr>
      <vt:lpstr>1_Custom Design</vt:lpstr>
      <vt:lpstr>Office Theme</vt:lpstr>
      <vt:lpstr>Family Calendar 2014</vt:lpstr>
      <vt:lpstr>1_Office Theme</vt:lpstr>
      <vt:lpstr>The Society of Thoracic Surgeons  Adult Cardiac Surgery Database Monthly Webinar  </vt:lpstr>
      <vt:lpstr>Agenda</vt:lpstr>
      <vt:lpstr>Networking Opportunities</vt:lpstr>
      <vt:lpstr>AQO 2025</vt:lpstr>
      <vt:lpstr>February</vt:lpstr>
      <vt:lpstr>Harvest Dates 2025</vt:lpstr>
      <vt:lpstr>Harvest 1 2025</vt:lpstr>
      <vt:lpstr>Harvest 1 2025</vt:lpstr>
      <vt:lpstr>Check for Missingness</vt:lpstr>
      <vt:lpstr>Missing Variable Summary</vt:lpstr>
      <vt:lpstr>Data Quality Report </vt:lpstr>
      <vt:lpstr>Harvest Summary Report</vt:lpstr>
      <vt:lpstr>Thresholds for Star Ratings</vt:lpstr>
      <vt:lpstr>Resources</vt:lpstr>
      <vt:lpstr>Exceptional Risk Exclusion</vt:lpstr>
      <vt:lpstr>Red Cap for Valve  Implants</vt:lpstr>
      <vt:lpstr>Reports</vt:lpstr>
      <vt:lpstr>QI Series</vt:lpstr>
      <vt:lpstr>New for 2025…</vt:lpstr>
      <vt:lpstr>Resources</vt:lpstr>
      <vt:lpstr>PowerPoint Presentation</vt:lpstr>
      <vt:lpstr>Open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of Thoracic Surgeons  Adult Cardiac Surgery Database: Monthly Webinar</dc:title>
  <dc:creator>Carole Krohn</dc:creator>
  <cp:lastModifiedBy>Honeycutt, Nancy</cp:lastModifiedBy>
  <cp:revision>5</cp:revision>
  <dcterms:created xsi:type="dcterms:W3CDTF">2021-01-06T18:18:51Z</dcterms:created>
  <dcterms:modified xsi:type="dcterms:W3CDTF">2025-02-19T19:02:10Z</dcterms:modified>
</cp:coreProperties>
</file>