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4DB6E-1F54-4E2F-8F86-CDC8C529ECC7}" v="1" dt="2025-06-13T15:51:1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30" d="100"/>
          <a:sy n="30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en, Caitlin" userId="S::cgolden@sts.org::ec123524-3985-430a-b786-242d956bb2ee" providerId="AD" clId="Web-{CAAFE9DE-E3AF-F2A8-51C7-206E3AF2A336}"/>
    <pc:docChg chg="modSld">
      <pc:chgData name="Golden, Caitlin" userId="S::cgolden@sts.org::ec123524-3985-430a-b786-242d956bb2ee" providerId="AD" clId="Web-{CAAFE9DE-E3AF-F2A8-51C7-206E3AF2A336}" dt="2025-06-10T16:51:37.359" v="282" actId="20577"/>
      <pc:docMkLst>
        <pc:docMk/>
      </pc:docMkLst>
      <pc:sldChg chg="addSp modSp">
        <pc:chgData name="Golden, Caitlin" userId="S::cgolden@sts.org::ec123524-3985-430a-b786-242d956bb2ee" providerId="AD" clId="Web-{CAAFE9DE-E3AF-F2A8-51C7-206E3AF2A336}" dt="2025-06-10T16:50:51.295" v="266" actId="20577"/>
        <pc:sldMkLst>
          <pc:docMk/>
          <pc:sldMk cId="2525885239" sldId="257"/>
        </pc:sldMkLst>
        <pc:spChg chg="add mod">
          <ac:chgData name="Golden, Caitlin" userId="S::cgolden@sts.org::ec123524-3985-430a-b786-242d956bb2ee" providerId="AD" clId="Web-{CAAFE9DE-E3AF-F2A8-51C7-206E3AF2A336}" dt="2025-06-10T16:50:51.295" v="266" actId="20577"/>
          <ac:spMkLst>
            <pc:docMk/>
            <pc:sldMk cId="2525885239" sldId="257"/>
            <ac:spMk id="2" creationId="{6D875703-3F46-7CA0-7110-263305A3C3BE}"/>
          </ac:spMkLst>
        </pc:spChg>
      </pc:sldChg>
      <pc:sldChg chg="addSp modSp">
        <pc:chgData name="Golden, Caitlin" userId="S::cgolden@sts.org::ec123524-3985-430a-b786-242d956bb2ee" providerId="AD" clId="Web-{CAAFE9DE-E3AF-F2A8-51C7-206E3AF2A336}" dt="2025-06-10T16:50:55.904" v="268" actId="20577"/>
        <pc:sldMkLst>
          <pc:docMk/>
          <pc:sldMk cId="1146063026" sldId="258"/>
        </pc:sldMkLst>
        <pc:spChg chg="add mod">
          <ac:chgData name="Golden, Caitlin" userId="S::cgolden@sts.org::ec123524-3985-430a-b786-242d956bb2ee" providerId="AD" clId="Web-{CAAFE9DE-E3AF-F2A8-51C7-206E3AF2A336}" dt="2025-06-10T16:50:55.904" v="268" actId="20577"/>
          <ac:spMkLst>
            <pc:docMk/>
            <pc:sldMk cId="1146063026" sldId="258"/>
            <ac:spMk id="3" creationId="{F70B6B27-88DB-2B8E-ADF1-F59A0B6AC63D}"/>
          </ac:spMkLst>
        </pc:spChg>
      </pc:sldChg>
      <pc:sldChg chg="addSp modSp">
        <pc:chgData name="Golden, Caitlin" userId="S::cgolden@sts.org::ec123524-3985-430a-b786-242d956bb2ee" providerId="AD" clId="Web-{CAAFE9DE-E3AF-F2A8-51C7-206E3AF2A336}" dt="2025-06-10T16:51:04.029" v="270" actId="20577"/>
        <pc:sldMkLst>
          <pc:docMk/>
          <pc:sldMk cId="3837468612" sldId="259"/>
        </pc:sldMkLst>
        <pc:spChg chg="add mod">
          <ac:chgData name="Golden, Caitlin" userId="S::cgolden@sts.org::ec123524-3985-430a-b786-242d956bb2ee" providerId="AD" clId="Web-{CAAFE9DE-E3AF-F2A8-51C7-206E3AF2A336}" dt="2025-06-10T16:51:04.029" v="270" actId="20577"/>
          <ac:spMkLst>
            <pc:docMk/>
            <pc:sldMk cId="3837468612" sldId="259"/>
            <ac:spMk id="3" creationId="{1D0246D6-A260-839C-E5BD-6E61A620975D}"/>
          </ac:spMkLst>
        </pc:spChg>
      </pc:sldChg>
      <pc:sldChg chg="addSp modSp">
        <pc:chgData name="Golden, Caitlin" userId="S::cgolden@sts.org::ec123524-3985-430a-b786-242d956bb2ee" providerId="AD" clId="Web-{CAAFE9DE-E3AF-F2A8-51C7-206E3AF2A336}" dt="2025-06-10T16:51:09.920" v="272" actId="20577"/>
        <pc:sldMkLst>
          <pc:docMk/>
          <pc:sldMk cId="589473967" sldId="260"/>
        </pc:sldMkLst>
        <pc:spChg chg="add mod">
          <ac:chgData name="Golden, Caitlin" userId="S::cgolden@sts.org::ec123524-3985-430a-b786-242d956bb2ee" providerId="AD" clId="Web-{CAAFE9DE-E3AF-F2A8-51C7-206E3AF2A336}" dt="2025-06-10T16:51:09.920" v="272" actId="20577"/>
          <ac:spMkLst>
            <pc:docMk/>
            <pc:sldMk cId="589473967" sldId="260"/>
            <ac:spMk id="3" creationId="{E14E7E25-B817-F675-B58F-C860B0588A80}"/>
          </ac:spMkLst>
        </pc:spChg>
      </pc:sldChg>
      <pc:sldChg chg="addSp modSp">
        <pc:chgData name="Golden, Caitlin" userId="S::cgolden@sts.org::ec123524-3985-430a-b786-242d956bb2ee" providerId="AD" clId="Web-{CAAFE9DE-E3AF-F2A8-51C7-206E3AF2A336}" dt="2025-06-10T16:51:21.952" v="277" actId="20577"/>
        <pc:sldMkLst>
          <pc:docMk/>
          <pc:sldMk cId="1679268168" sldId="261"/>
        </pc:sldMkLst>
        <pc:spChg chg="add mod">
          <ac:chgData name="Golden, Caitlin" userId="S::cgolden@sts.org::ec123524-3985-430a-b786-242d956bb2ee" providerId="AD" clId="Web-{CAAFE9DE-E3AF-F2A8-51C7-206E3AF2A336}" dt="2025-06-10T16:51:21.952" v="277" actId="20577"/>
          <ac:spMkLst>
            <pc:docMk/>
            <pc:sldMk cId="1679268168" sldId="261"/>
            <ac:spMk id="3" creationId="{BEB0E5D3-6F94-E276-C937-848E36956E01}"/>
          </ac:spMkLst>
        </pc:spChg>
      </pc:sldChg>
      <pc:sldChg chg="addSp modSp">
        <pc:chgData name="Golden, Caitlin" userId="S::cgolden@sts.org::ec123524-3985-430a-b786-242d956bb2ee" providerId="AD" clId="Web-{CAAFE9DE-E3AF-F2A8-51C7-206E3AF2A336}" dt="2025-06-10T16:51:27.624" v="279" actId="20577"/>
        <pc:sldMkLst>
          <pc:docMk/>
          <pc:sldMk cId="2742603728" sldId="262"/>
        </pc:sldMkLst>
        <pc:spChg chg="add mod">
          <ac:chgData name="Golden, Caitlin" userId="S::cgolden@sts.org::ec123524-3985-430a-b786-242d956bb2ee" providerId="AD" clId="Web-{CAAFE9DE-E3AF-F2A8-51C7-206E3AF2A336}" dt="2025-06-10T16:51:27.624" v="279" actId="20577"/>
          <ac:spMkLst>
            <pc:docMk/>
            <pc:sldMk cId="2742603728" sldId="262"/>
            <ac:spMk id="3" creationId="{A1312AEC-1F46-78BC-3619-4F16237EE35C}"/>
          </ac:spMkLst>
        </pc:spChg>
      </pc:sldChg>
      <pc:sldChg chg="addSp modSp">
        <pc:chgData name="Golden, Caitlin" userId="S::cgolden@sts.org::ec123524-3985-430a-b786-242d956bb2ee" providerId="AD" clId="Web-{CAAFE9DE-E3AF-F2A8-51C7-206E3AF2A336}" dt="2025-06-10T16:51:37.359" v="282" actId="20577"/>
        <pc:sldMkLst>
          <pc:docMk/>
          <pc:sldMk cId="2679192712" sldId="263"/>
        </pc:sldMkLst>
        <pc:spChg chg="add mod">
          <ac:chgData name="Golden, Caitlin" userId="S::cgolden@sts.org::ec123524-3985-430a-b786-242d956bb2ee" providerId="AD" clId="Web-{CAAFE9DE-E3AF-F2A8-51C7-206E3AF2A336}" dt="2025-06-10T16:51:37.359" v="282" actId="20577"/>
          <ac:spMkLst>
            <pc:docMk/>
            <pc:sldMk cId="2679192712" sldId="263"/>
            <ac:spMk id="3" creationId="{FC85CC5E-C387-BA05-C777-06F23D8D8080}"/>
          </ac:spMkLst>
        </pc:spChg>
      </pc:sldChg>
    </pc:docChg>
  </pc:docChgLst>
  <pc:docChgLst>
    <pc:chgData name="Chalko, Kasia" userId="9ab7e1ec-7558-4a70-bcfe-5566f955dc2c" providerId="ADAL" clId="{8A04DB6E-1F54-4E2F-8F86-CDC8C529ECC7}"/>
    <pc:docChg chg="custSel modSld">
      <pc:chgData name="Chalko, Kasia" userId="9ab7e1ec-7558-4a70-bcfe-5566f955dc2c" providerId="ADAL" clId="{8A04DB6E-1F54-4E2F-8F86-CDC8C529ECC7}" dt="2025-06-13T15:53:04.550" v="254" actId="20577"/>
      <pc:docMkLst>
        <pc:docMk/>
      </pc:docMkLst>
      <pc:sldChg chg="addSp modSp mod">
        <pc:chgData name="Chalko, Kasia" userId="9ab7e1ec-7558-4a70-bcfe-5566f955dc2c" providerId="ADAL" clId="{8A04DB6E-1F54-4E2F-8F86-CDC8C529ECC7}" dt="2025-06-13T15:53:04.550" v="254" actId="20577"/>
        <pc:sldMkLst>
          <pc:docMk/>
          <pc:sldMk cId="2525885239" sldId="257"/>
        </pc:sldMkLst>
        <pc:spChg chg="add mod">
          <ac:chgData name="Chalko, Kasia" userId="9ab7e1ec-7558-4a70-bcfe-5566f955dc2c" providerId="ADAL" clId="{8A04DB6E-1F54-4E2F-8F86-CDC8C529ECC7}" dt="2025-06-13T15:53:04.550" v="254" actId="20577"/>
          <ac:spMkLst>
            <pc:docMk/>
            <pc:sldMk cId="2525885239" sldId="257"/>
            <ac:spMk id="3" creationId="{02E2C084-32B6-9B76-EDFF-5422336907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EC00-A4F5-453C-A28B-ACC1C0467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D5817-BF3E-2603-5645-5F7FB7EE2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49C3-946C-B137-B82A-74531659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6163-7988-7CFB-539D-3237D189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E89AB-E3F1-AFCB-11D5-C3EA5AA1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2028-B459-0F0B-4A0E-817E2116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965CF-CFCD-DC04-1245-C75EC4B8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D53D-B905-648E-2F12-E7CC1CBC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2D1A-D221-1105-F9A7-013BED4B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FCDE-94BA-0E11-C558-F8191066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992D4-422A-3AE3-865F-285C18C42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D3B11-0142-E1BF-35FB-1F728706F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6B48-A524-359B-CDF2-7130E4F3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40EE-D677-CA1E-92F2-0FE47B01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F7F4-96AA-0B26-CCA9-425C2CFC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C958-8A17-48A5-BFC8-25046560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41E1-BD0B-9493-AE99-A64D63E9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543A9-A443-D935-7ADC-F6311BA3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72E2-73F1-A5A5-BB8B-18869013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EE24F-28E6-7604-E141-A1F7D650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CE5A-A670-691F-C46B-B4C6A2F9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32DF5-4FD6-1D2E-475C-99508A84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FD83-0DBE-F403-4716-784F5EF3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1DCA-A846-BB75-3F1E-8472EB5D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8B22A-B0B3-35F3-9F5D-B3DC1F86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4BBA-596C-C6CB-AE9A-99F3E3BA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4C2C-8109-358F-F5C8-E31C6D5D8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429CB-B1F5-A9B4-B754-D6019A3F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71593-3755-7EB7-B6AC-9238EE65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DBAE5-2057-5087-C073-544B4DA4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C5770-16F8-13C7-AF0C-9E96C4E9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5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1EC2-EB1B-843E-504D-FB74DC35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EC0A-C07F-6EC9-4B66-7FCF115D2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D49B7-ED58-C319-C6D4-369AF84D1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91A75-76FC-4C4D-766E-85F808BC8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C204-5490-CFB3-7DF1-D66AF578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51AD5-2422-7891-5105-2ADBF372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D540E-97C6-A648-B6F1-C6D22EBC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4FE99-1694-3A98-59F5-0D26A786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9695-B026-4B1F-E71A-4C3F89AA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47CE2-FF33-B2AA-C6C5-252674EE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77A26-3447-8E25-CD97-9D33BC10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95D01-D72F-6335-5BB1-7AB8B0A6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B623F-ADE8-C297-90E6-323B2212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77DDB-6E78-8F86-9FEF-29121D7F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98C8-FF03-9E19-0B0D-80186A8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0526-B25D-C5C8-E815-B033C35D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0919-ADFD-5DB9-9D52-CA6B86AB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DE0CB-227D-4636-4B26-50550C8C7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93129-9B0F-7547-E1FC-84C66E50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893C4-8A94-D928-D31C-64B5561F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543D2-DD4E-3525-DD60-6E14E27A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BC2B-8529-499C-7FFD-D2A3994D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E2E03-690A-78FC-C7F2-AC9AD5C0D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A9EB9-DA4D-1883-16C8-91C95A383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5F886-D5B3-9EAB-625C-F1303A11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5C569-88B0-A4BC-D214-1A6C0B45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DCBD3-CA53-A00E-0DB6-B668E908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DFB7C-C6E0-D05F-4414-32395717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2BD4D-EBFB-BA68-9307-2CCAF6BB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38F03-4EFA-FFE7-8635-E9E58B38E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2C9FE-134D-4247-B857-EBD80DF85BF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AE000-FBB6-468A-5E18-A6D828452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5D8B-778C-751A-C240-451510E5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FD443-1175-4E06-A7E2-8807C56E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card with a heart and text&#10;&#10;AI-generated content may be incorrect.">
            <a:extLst>
              <a:ext uri="{FF2B5EF4-FFF2-40B4-BE49-F238E27FC236}">
                <a16:creationId xmlns:a16="http://schemas.microsoft.com/office/drawing/2014/main" id="{B7A2BCCC-36B2-048B-7B8A-BBF6791A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7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8BBCA-6C19-F24B-81AE-7670880B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75703-3F46-7CA0-7110-263305A3C3BE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[Title of presentation]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2C084-32B6-9B76-EDFF-5422336907E8}"/>
              </a:ext>
            </a:extLst>
          </p:cNvPr>
          <p:cNvSpPr txBox="1"/>
          <p:nvPr/>
        </p:nvSpPr>
        <p:spPr>
          <a:xfrm>
            <a:off x="1624482" y="5255287"/>
            <a:ext cx="9259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Use this template to create your abstract submission. After completing and saving, delete this text, save your submission as a PDF, and upload to the submission site.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588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14950-A185-92E5-0C31-CA0A3F04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827CEC-2037-4F93-57EA-2C434604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B6B27-88DB-2B8E-ADF1-F59A0B6AC63D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[Background and study objective –  maximum 8 bullet points]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7954-0E32-78C5-34EF-3B5B26CF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4FAD9-9086-4524-47B4-E77E1270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246D6-A260-839C-E5BD-6E61A620975D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[Patients (if applicable) maximum 8 bullet points]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6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77A1F-1C7E-EF72-A875-BC4FD3750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716D65-AEB9-4E95-3ADE-8D350213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E7E25-B817-F675-B58F-C860B0588A80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[Methods – maximum 8 bullet points]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D5C6-B897-4A17-C625-79E0CB3BC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239DE0-F640-C871-2A81-C4AFACFB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0E5D3-6F94-E276-C937-848E36956E01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[Results 1 - can include text, table, graph, image but no videos]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6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F4056-DDD0-1585-2A8E-4CDF5CB1E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F093BC-19A0-BD69-DDED-479B92AC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12AEC-1F46-78BC-3619-4F16237EE35C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[Results 2 - if necessary, a second slide with results is allowed]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0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6D4E-701A-1DCF-92EC-9ED673CFA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90D23C-54F9-C412-D534-CFBAF22B4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5CC5E-C387-BA05-C777-06F23D8D8080}"/>
              </a:ext>
            </a:extLst>
          </p:cNvPr>
          <p:cNvSpPr txBox="1"/>
          <p:nvPr/>
        </p:nvSpPr>
        <p:spPr>
          <a:xfrm>
            <a:off x="2274276" y="3434861"/>
            <a:ext cx="795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[Conclusion - text only maximum 5 bullets]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9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EA9699456584D892E6E0C798E2166" ma:contentTypeVersion="18" ma:contentTypeDescription="Create a new document." ma:contentTypeScope="" ma:versionID="631d1fb1be147986c3c40b6d24350339">
  <xsd:schema xmlns:xsd="http://www.w3.org/2001/XMLSchema" xmlns:xs="http://www.w3.org/2001/XMLSchema" xmlns:p="http://schemas.microsoft.com/office/2006/metadata/properties" xmlns:ns2="5c26fbe8-a994-4c9c-9bcf-ed0d06e77fb6" xmlns:ns3="129675e9-22d5-4ba5-9906-8cf715819694" targetNamespace="http://schemas.microsoft.com/office/2006/metadata/properties" ma:root="true" ma:fieldsID="9ed02d5a2eb31b307eabf9714cd933b3" ns2:_="" ns3:_="">
    <xsd:import namespace="5c26fbe8-a994-4c9c-9bcf-ed0d06e77fb6"/>
    <xsd:import namespace="129675e9-22d5-4ba5-9906-8cf715819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fbe8-a994-4c9c-9bcf-ed0d06e77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75e9-22d5-4ba5-9906-8cf71581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6c5a4a-6872-4b5e-baab-d5fe5de0364d}" ma:internalName="TaxCatchAll" ma:showField="CatchAllData" ma:web="129675e9-22d5-4ba5-9906-8cf715819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26fbe8-a994-4c9c-9bcf-ed0d06e77fb6">
      <Terms xmlns="http://schemas.microsoft.com/office/infopath/2007/PartnerControls"/>
    </lcf76f155ced4ddcb4097134ff3c332f>
    <TaxCatchAll xmlns="129675e9-22d5-4ba5-9906-8cf715819694" xsi:nil="true"/>
  </documentManagement>
</p:properties>
</file>

<file path=customXml/itemProps1.xml><?xml version="1.0" encoding="utf-8"?>
<ds:datastoreItem xmlns:ds="http://schemas.openxmlformats.org/officeDocument/2006/customXml" ds:itemID="{9B18F5C3-74D4-4B6A-AF15-A1A577042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6fbe8-a994-4c9c-9bcf-ed0d06e77fb6"/>
    <ds:schemaRef ds:uri="129675e9-22d5-4ba5-9906-8cf715819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12E44F-0BF1-4FDB-8153-5740C75A0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CB747-630F-482E-9D1B-64D3D6EA284B}">
  <ds:schemaRefs>
    <ds:schemaRef ds:uri="http://schemas.microsoft.com/office/2006/metadata/properties"/>
    <ds:schemaRef ds:uri="http://schemas.microsoft.com/office/infopath/2007/PartnerControls"/>
    <ds:schemaRef ds:uri="5c26fbe8-a994-4c9c-9bcf-ed0d06e77fb6"/>
    <ds:schemaRef ds:uri="129675e9-22d5-4ba5-9906-8cf7158196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Society of Thoracic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Smart, Kyle</dc:creator>
  <cp:lastModifiedBy>Golden, Caitlin</cp:lastModifiedBy>
  <cp:revision>39</cp:revision>
  <dcterms:created xsi:type="dcterms:W3CDTF">2025-06-10T16:06:17Z</dcterms:created>
  <dcterms:modified xsi:type="dcterms:W3CDTF">2025-06-13T15:57:38Z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0x01010037BEA9699456584D892E6E0C798E2166</vt:lpwstr>
  </property>
  <property fmtid="{D5CDD505-2E9C-101B-9397-08002B2CF9AE}" pid="3" name="MediaServiceImageTags">
    <vt:lpwstr/>
  </property>
</Properties>
</file>