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0" r:id="rId3"/>
    <p:sldMasterId id="2147483700" r:id="rId4"/>
  </p:sldMasterIdLst>
  <p:notesMasterIdLst>
    <p:notesMasterId r:id="rId27"/>
  </p:notesMasterIdLst>
  <p:sldIdLst>
    <p:sldId id="2141" r:id="rId5"/>
    <p:sldId id="2142" r:id="rId6"/>
    <p:sldId id="2235" r:id="rId7"/>
    <p:sldId id="2239" r:id="rId8"/>
    <p:sldId id="2240" r:id="rId9"/>
    <p:sldId id="257" r:id="rId10"/>
    <p:sldId id="2228" r:id="rId11"/>
    <p:sldId id="264" r:id="rId12"/>
    <p:sldId id="263" r:id="rId13"/>
    <p:sldId id="256" r:id="rId14"/>
    <p:sldId id="265" r:id="rId15"/>
    <p:sldId id="2241" r:id="rId16"/>
    <p:sldId id="266" r:id="rId17"/>
    <p:sldId id="258" r:id="rId18"/>
    <p:sldId id="259" r:id="rId19"/>
    <p:sldId id="260" r:id="rId20"/>
    <p:sldId id="261" r:id="rId21"/>
    <p:sldId id="262" r:id="rId22"/>
    <p:sldId id="2145" r:id="rId23"/>
    <p:sldId id="1998" r:id="rId24"/>
    <p:sldId id="2076" r:id="rId25"/>
    <p:sldId id="22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AC895-C188-4F32-BEDE-84003466C4EC}" v="143" dt="2023-10-11T16:34:1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2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Leigh Ann" userId="b80eefe0-344b-4506-891e-35fd5cb18f0d" providerId="ADAL" clId="{35CF6CA4-FECE-4B7D-9C09-E69DB901CE6C}"/>
    <pc:docChg chg="undo custSel addSld delSld modSld sldOrd">
      <pc:chgData name="Jones, Leigh Ann" userId="b80eefe0-344b-4506-891e-35fd5cb18f0d" providerId="ADAL" clId="{35CF6CA4-FECE-4B7D-9C09-E69DB901CE6C}" dt="2023-09-13T18:24:58.485" v="951" actId="113"/>
      <pc:docMkLst>
        <pc:docMk/>
      </pc:docMkLst>
      <pc:sldChg chg="ord">
        <pc:chgData name="Jones, Leigh Ann" userId="b80eefe0-344b-4506-891e-35fd5cb18f0d" providerId="ADAL" clId="{35CF6CA4-FECE-4B7D-9C09-E69DB901CE6C}" dt="2023-09-13T17:44:41.239" v="621"/>
        <pc:sldMkLst>
          <pc:docMk/>
          <pc:sldMk cId="917018020" sldId="2076"/>
        </pc:sldMkLst>
      </pc:sldChg>
      <pc:sldChg chg="modSp mod">
        <pc:chgData name="Jones, Leigh Ann" userId="b80eefe0-344b-4506-891e-35fd5cb18f0d" providerId="ADAL" clId="{35CF6CA4-FECE-4B7D-9C09-E69DB901CE6C}" dt="2023-09-13T17:46:47.383" v="718" actId="20577"/>
        <pc:sldMkLst>
          <pc:docMk/>
          <pc:sldMk cId="3837915809" sldId="2141"/>
        </pc:sldMkLst>
        <pc:spChg chg="mod">
          <ac:chgData name="Jones, Leigh Ann" userId="b80eefe0-344b-4506-891e-35fd5cb18f0d" providerId="ADAL" clId="{35CF6CA4-FECE-4B7D-9C09-E69DB901CE6C}" dt="2023-09-13T17:46:38.907" v="691" actId="20577"/>
          <ac:spMkLst>
            <pc:docMk/>
            <pc:sldMk cId="3837915809" sldId="2141"/>
            <ac:spMk id="2" creationId="{00000000-0000-0000-0000-000000000000}"/>
          </ac:spMkLst>
        </pc:spChg>
        <pc:spChg chg="mod">
          <ac:chgData name="Jones, Leigh Ann" userId="b80eefe0-344b-4506-891e-35fd5cb18f0d" providerId="ADAL" clId="{35CF6CA4-FECE-4B7D-9C09-E69DB901CE6C}" dt="2023-09-13T17:46:47.383" v="718" actId="20577"/>
          <ac:spMkLst>
            <pc:docMk/>
            <pc:sldMk cId="3837915809" sldId="2141"/>
            <ac:spMk id="3" creationId="{00000000-0000-0000-0000-000000000000}"/>
          </ac:spMkLst>
        </pc:spChg>
      </pc:sldChg>
      <pc:sldChg chg="modSp mod">
        <pc:chgData name="Jones, Leigh Ann" userId="b80eefe0-344b-4506-891e-35fd5cb18f0d" providerId="ADAL" clId="{35CF6CA4-FECE-4B7D-9C09-E69DB901CE6C}" dt="2023-09-13T17:47:18.566" v="778" actId="20577"/>
        <pc:sldMkLst>
          <pc:docMk/>
          <pc:sldMk cId="2626734112" sldId="2142"/>
        </pc:sldMkLst>
        <pc:spChg chg="mod">
          <ac:chgData name="Jones, Leigh Ann" userId="b80eefe0-344b-4506-891e-35fd5cb18f0d" providerId="ADAL" clId="{35CF6CA4-FECE-4B7D-9C09-E69DB901CE6C}" dt="2023-09-13T17:47:18.566" v="778" actId="20577"/>
          <ac:spMkLst>
            <pc:docMk/>
            <pc:sldMk cId="2626734112" sldId="2142"/>
            <ac:spMk id="3" creationId="{68382BAA-D792-7B29-BD0C-848B55F2674C}"/>
          </ac:spMkLst>
        </pc:spChg>
      </pc:sldChg>
      <pc:sldChg chg="modSp mod ord">
        <pc:chgData name="Jones, Leigh Ann" userId="b80eefe0-344b-4506-891e-35fd5cb18f0d" providerId="ADAL" clId="{35CF6CA4-FECE-4B7D-9C09-E69DB901CE6C}" dt="2023-09-13T17:45:47.905" v="676" actId="207"/>
        <pc:sldMkLst>
          <pc:docMk/>
          <pc:sldMk cId="3779279208" sldId="2145"/>
        </pc:sldMkLst>
        <pc:graphicFrameChg chg="mod modGraphic">
          <ac:chgData name="Jones, Leigh Ann" userId="b80eefe0-344b-4506-891e-35fd5cb18f0d" providerId="ADAL" clId="{35CF6CA4-FECE-4B7D-9C09-E69DB901CE6C}" dt="2023-09-13T17:45:47.905" v="676" actId="207"/>
          <ac:graphicFrameMkLst>
            <pc:docMk/>
            <pc:sldMk cId="3779279208" sldId="2145"/>
            <ac:graphicFrameMk id="6" creationId="{B4AFDA18-E4F8-4AEB-9A4B-66FE243E2A64}"/>
          </ac:graphicFrameMkLst>
        </pc:graphicFrameChg>
      </pc:sldChg>
      <pc:sldChg chg="addSp delSp modSp mod">
        <pc:chgData name="Jones, Leigh Ann" userId="b80eefe0-344b-4506-891e-35fd5cb18f0d" providerId="ADAL" clId="{35CF6CA4-FECE-4B7D-9C09-E69DB901CE6C}" dt="2023-09-13T17:56:32.680" v="925" actId="207"/>
        <pc:sldMkLst>
          <pc:docMk/>
          <pc:sldMk cId="2118111695" sldId="2235"/>
        </pc:sldMkLst>
        <pc:spChg chg="mod">
          <ac:chgData name="Jones, Leigh Ann" userId="b80eefe0-344b-4506-891e-35fd5cb18f0d" providerId="ADAL" clId="{35CF6CA4-FECE-4B7D-9C09-E69DB901CE6C}" dt="2023-09-13T17:56:32.680" v="925" actId="207"/>
          <ac:spMkLst>
            <pc:docMk/>
            <pc:sldMk cId="2118111695" sldId="2235"/>
            <ac:spMk id="2" creationId="{6C252B97-F6DE-7C12-518A-71BB42CB4D49}"/>
          </ac:spMkLst>
        </pc:spChg>
        <pc:spChg chg="mod">
          <ac:chgData name="Jones, Leigh Ann" userId="b80eefe0-344b-4506-891e-35fd5cb18f0d" providerId="ADAL" clId="{35CF6CA4-FECE-4B7D-9C09-E69DB901CE6C}" dt="2023-09-13T17:56:21.141" v="921" actId="27636"/>
          <ac:spMkLst>
            <pc:docMk/>
            <pc:sldMk cId="2118111695" sldId="2235"/>
            <ac:spMk id="3" creationId="{62DFC074-BCFF-BF50-033C-D89A949CF45F}"/>
          </ac:spMkLst>
        </pc:spChg>
        <pc:spChg chg="del">
          <ac:chgData name="Jones, Leigh Ann" userId="b80eefe0-344b-4506-891e-35fd5cb18f0d" providerId="ADAL" clId="{35CF6CA4-FECE-4B7D-9C09-E69DB901CE6C}" dt="2023-09-13T17:51:19.343" v="894" actId="26606"/>
          <ac:spMkLst>
            <pc:docMk/>
            <pc:sldMk cId="2118111695" sldId="2235"/>
            <ac:spMk id="8" creationId="{09588DA8-065E-4F6F-8EFD-43104AB2E0CF}"/>
          </ac:spMkLst>
        </pc:spChg>
        <pc:spChg chg="del">
          <ac:chgData name="Jones, Leigh Ann" userId="b80eefe0-344b-4506-891e-35fd5cb18f0d" providerId="ADAL" clId="{35CF6CA4-FECE-4B7D-9C09-E69DB901CE6C}" dt="2023-09-13T17:51:19.343" v="894" actId="26606"/>
          <ac:spMkLst>
            <pc:docMk/>
            <pc:sldMk cId="2118111695" sldId="2235"/>
            <ac:spMk id="10" creationId="{C4285719-470E-454C-AF62-8323075F1F5B}"/>
          </ac:spMkLst>
        </pc:spChg>
        <pc:spChg chg="del">
          <ac:chgData name="Jones, Leigh Ann" userId="b80eefe0-344b-4506-891e-35fd5cb18f0d" providerId="ADAL" clId="{35CF6CA4-FECE-4B7D-9C09-E69DB901CE6C}" dt="2023-09-13T17:51:19.343" v="894" actId="26606"/>
          <ac:spMkLst>
            <pc:docMk/>
            <pc:sldMk cId="2118111695" sldId="2235"/>
            <ac:spMk id="12" creationId="{CD9FE4EF-C4D8-49A0-B2FF-81D8DB7D8A24}"/>
          </ac:spMkLst>
        </pc:spChg>
        <pc:spChg chg="del">
          <ac:chgData name="Jones, Leigh Ann" userId="b80eefe0-344b-4506-891e-35fd5cb18f0d" providerId="ADAL" clId="{35CF6CA4-FECE-4B7D-9C09-E69DB901CE6C}" dt="2023-09-13T17:51:19.343" v="894" actId="26606"/>
          <ac:spMkLst>
            <pc:docMk/>
            <pc:sldMk cId="2118111695" sldId="2235"/>
            <ac:spMk id="14" creationId="{4300840D-0A0B-4512-BACA-B439D5B9C57C}"/>
          </ac:spMkLst>
        </pc:spChg>
        <pc:spChg chg="del">
          <ac:chgData name="Jones, Leigh Ann" userId="b80eefe0-344b-4506-891e-35fd5cb18f0d" providerId="ADAL" clId="{35CF6CA4-FECE-4B7D-9C09-E69DB901CE6C}" dt="2023-09-13T17:51:19.343" v="894" actId="26606"/>
          <ac:spMkLst>
            <pc:docMk/>
            <pc:sldMk cId="2118111695" sldId="2235"/>
            <ac:spMk id="16" creationId="{D2B78728-A580-49A7-84F9-6EF6F583ADE0}"/>
          </ac:spMkLst>
        </pc:spChg>
        <pc:spChg chg="del">
          <ac:chgData name="Jones, Leigh Ann" userId="b80eefe0-344b-4506-891e-35fd5cb18f0d" providerId="ADAL" clId="{35CF6CA4-FECE-4B7D-9C09-E69DB901CE6C}" dt="2023-09-13T17:51:19.343" v="894" actId="26606"/>
          <ac:spMkLst>
            <pc:docMk/>
            <pc:sldMk cId="2118111695" sldId="2235"/>
            <ac:spMk id="18" creationId="{38FAA1A1-D861-433F-88FA-1E9D6FD31D11}"/>
          </ac:spMkLst>
        </pc:spChg>
        <pc:spChg chg="del">
          <ac:chgData name="Jones, Leigh Ann" userId="b80eefe0-344b-4506-891e-35fd5cb18f0d" providerId="ADAL" clId="{35CF6CA4-FECE-4B7D-9C09-E69DB901CE6C}" dt="2023-09-13T17:51:19.343" v="894" actId="26606"/>
          <ac:spMkLst>
            <pc:docMk/>
            <pc:sldMk cId="2118111695" sldId="2235"/>
            <ac:spMk id="20" creationId="{8D71EDA1-87BF-4D5D-AB79-F346FD19278A}"/>
          </ac:spMkLst>
        </pc:spChg>
        <pc:spChg chg="add del">
          <ac:chgData name="Jones, Leigh Ann" userId="b80eefe0-344b-4506-891e-35fd5cb18f0d" providerId="ADAL" clId="{35CF6CA4-FECE-4B7D-9C09-E69DB901CE6C}" dt="2023-09-13T17:56:08.399" v="919" actId="26606"/>
          <ac:spMkLst>
            <pc:docMk/>
            <pc:sldMk cId="2118111695" sldId="2235"/>
            <ac:spMk id="25" creationId="{1B15ED52-F352-441B-82BF-E0EA34836D08}"/>
          </ac:spMkLst>
        </pc:spChg>
        <pc:spChg chg="add del">
          <ac:chgData name="Jones, Leigh Ann" userId="b80eefe0-344b-4506-891e-35fd5cb18f0d" providerId="ADAL" clId="{35CF6CA4-FECE-4B7D-9C09-E69DB901CE6C}" dt="2023-09-13T17:56:08.399" v="919" actId="26606"/>
          <ac:spMkLst>
            <pc:docMk/>
            <pc:sldMk cId="2118111695" sldId="2235"/>
            <ac:spMk id="27" creationId="{3B2E3793-BFE6-45A2-9B7B-E18844431C99}"/>
          </ac:spMkLst>
        </pc:spChg>
        <pc:spChg chg="add del">
          <ac:chgData name="Jones, Leigh Ann" userId="b80eefe0-344b-4506-891e-35fd5cb18f0d" providerId="ADAL" clId="{35CF6CA4-FECE-4B7D-9C09-E69DB901CE6C}" dt="2023-09-13T17:56:08.399" v="919" actId="26606"/>
          <ac:spMkLst>
            <pc:docMk/>
            <pc:sldMk cId="2118111695" sldId="2235"/>
            <ac:spMk id="29" creationId="{BC4C4868-CB8F-4AF9-9CDB-8108F2C19B67}"/>
          </ac:spMkLst>
        </pc:spChg>
        <pc:spChg chg="add del">
          <ac:chgData name="Jones, Leigh Ann" userId="b80eefe0-344b-4506-891e-35fd5cb18f0d" providerId="ADAL" clId="{35CF6CA4-FECE-4B7D-9C09-E69DB901CE6C}" dt="2023-09-13T17:56:08.399" v="919" actId="26606"/>
          <ac:spMkLst>
            <pc:docMk/>
            <pc:sldMk cId="2118111695" sldId="2235"/>
            <ac:spMk id="31" creationId="{375E0459-6403-40CD-989D-56A4407CA12E}"/>
          </ac:spMkLst>
        </pc:spChg>
        <pc:spChg chg="add del">
          <ac:chgData name="Jones, Leigh Ann" userId="b80eefe0-344b-4506-891e-35fd5cb18f0d" providerId="ADAL" clId="{35CF6CA4-FECE-4B7D-9C09-E69DB901CE6C}" dt="2023-09-13T17:56:08.399" v="919" actId="26606"/>
          <ac:spMkLst>
            <pc:docMk/>
            <pc:sldMk cId="2118111695" sldId="2235"/>
            <ac:spMk id="33" creationId="{53E5B1A8-3AC9-4BD1-9BBC-78CA94F2D1BA}"/>
          </ac:spMkLst>
        </pc:spChg>
        <pc:spChg chg="add">
          <ac:chgData name="Jones, Leigh Ann" userId="b80eefe0-344b-4506-891e-35fd5cb18f0d" providerId="ADAL" clId="{35CF6CA4-FECE-4B7D-9C09-E69DB901CE6C}" dt="2023-09-13T17:56:08.399" v="919" actId="26606"/>
          <ac:spMkLst>
            <pc:docMk/>
            <pc:sldMk cId="2118111695" sldId="2235"/>
            <ac:spMk id="2057" creationId="{46708FAB-3898-47A9-B05A-AB9ECBD9E796}"/>
          </ac:spMkLst>
        </pc:spChg>
        <pc:spChg chg="add">
          <ac:chgData name="Jones, Leigh Ann" userId="b80eefe0-344b-4506-891e-35fd5cb18f0d" providerId="ADAL" clId="{35CF6CA4-FECE-4B7D-9C09-E69DB901CE6C}" dt="2023-09-13T17:56:08.399" v="919" actId="26606"/>
          <ac:spMkLst>
            <pc:docMk/>
            <pc:sldMk cId="2118111695" sldId="2235"/>
            <ac:spMk id="2059" creationId="{2E438CA0-CB4D-4C94-8C39-9C7FC9BBEE68}"/>
          </ac:spMkLst>
        </pc:spChg>
        <pc:spChg chg="add">
          <ac:chgData name="Jones, Leigh Ann" userId="b80eefe0-344b-4506-891e-35fd5cb18f0d" providerId="ADAL" clId="{35CF6CA4-FECE-4B7D-9C09-E69DB901CE6C}" dt="2023-09-13T17:56:08.399" v="919" actId="26606"/>
          <ac:spMkLst>
            <pc:docMk/>
            <pc:sldMk cId="2118111695" sldId="2235"/>
            <ac:spMk id="2061" creationId="{6B2C05E3-84E7-4957-95EF-B471CBF71C69}"/>
          </ac:spMkLst>
        </pc:spChg>
        <pc:grpChg chg="add del">
          <ac:chgData name="Jones, Leigh Ann" userId="b80eefe0-344b-4506-891e-35fd5cb18f0d" providerId="ADAL" clId="{35CF6CA4-FECE-4B7D-9C09-E69DB901CE6C}" dt="2023-09-13T17:52:40.993" v="899" actId="26606"/>
          <ac:grpSpMkLst>
            <pc:docMk/>
            <pc:sldMk cId="2118111695" sldId="2235"/>
            <ac:grpSpMk id="2055" creationId="{1FD67D68-9B83-C338-8342-3348D8F22347}"/>
          </ac:grpSpMkLst>
        </pc:grpChg>
        <pc:picChg chg="add del mod">
          <ac:chgData name="Jones, Leigh Ann" userId="b80eefe0-344b-4506-891e-35fd5cb18f0d" providerId="ADAL" clId="{35CF6CA4-FECE-4B7D-9C09-E69DB901CE6C}" dt="2023-09-13T17:52:41.857" v="901"/>
          <ac:picMkLst>
            <pc:docMk/>
            <pc:sldMk cId="2118111695" sldId="2235"/>
            <ac:picMk id="2050" creationId="{204F30CF-DC87-0B79-6815-2D44A07B8C7A}"/>
          </ac:picMkLst>
        </pc:picChg>
        <pc:picChg chg="add mod">
          <ac:chgData name="Jones, Leigh Ann" userId="b80eefe0-344b-4506-891e-35fd5cb18f0d" providerId="ADAL" clId="{35CF6CA4-FECE-4B7D-9C09-E69DB901CE6C}" dt="2023-09-13T17:56:08.399" v="919" actId="26606"/>
          <ac:picMkLst>
            <pc:docMk/>
            <pc:sldMk cId="2118111695" sldId="2235"/>
            <ac:picMk id="2052" creationId="{FF6118EE-3DEC-8105-BC3C-281C42BA55D4}"/>
          </ac:picMkLst>
        </pc:picChg>
      </pc:sldChg>
      <pc:sldChg chg="del">
        <pc:chgData name="Jones, Leigh Ann" userId="b80eefe0-344b-4506-891e-35fd5cb18f0d" providerId="ADAL" clId="{35CF6CA4-FECE-4B7D-9C09-E69DB901CE6C}" dt="2023-09-13T17:11:03.290" v="107" actId="2696"/>
        <pc:sldMkLst>
          <pc:docMk/>
          <pc:sldMk cId="1826717083" sldId="2236"/>
        </pc:sldMkLst>
      </pc:sldChg>
      <pc:sldChg chg="del">
        <pc:chgData name="Jones, Leigh Ann" userId="b80eefe0-344b-4506-891e-35fd5cb18f0d" providerId="ADAL" clId="{35CF6CA4-FECE-4B7D-9C09-E69DB901CE6C}" dt="2023-09-13T17:11:03.290" v="107" actId="2696"/>
        <pc:sldMkLst>
          <pc:docMk/>
          <pc:sldMk cId="2943698159" sldId="2238"/>
        </pc:sldMkLst>
      </pc:sldChg>
      <pc:sldChg chg="modSp mod">
        <pc:chgData name="Jones, Leigh Ann" userId="b80eefe0-344b-4506-891e-35fd5cb18f0d" providerId="ADAL" clId="{35CF6CA4-FECE-4B7D-9C09-E69DB901CE6C}" dt="2023-09-13T18:24:58.485" v="951" actId="113"/>
        <pc:sldMkLst>
          <pc:docMk/>
          <pc:sldMk cId="1868274951" sldId="2239"/>
        </pc:sldMkLst>
        <pc:spChg chg="mod">
          <ac:chgData name="Jones, Leigh Ann" userId="b80eefe0-344b-4506-891e-35fd5cb18f0d" providerId="ADAL" clId="{35CF6CA4-FECE-4B7D-9C09-E69DB901CE6C}" dt="2023-09-13T18:24:58.485" v="951" actId="113"/>
          <ac:spMkLst>
            <pc:docMk/>
            <pc:sldMk cId="1868274951" sldId="2239"/>
            <ac:spMk id="3" creationId="{62DFC074-BCFF-BF50-033C-D89A949CF45F}"/>
          </ac:spMkLst>
        </pc:spChg>
      </pc:sldChg>
      <pc:sldChg chg="addSp delSp modSp add mod">
        <pc:chgData name="Jones, Leigh Ann" userId="b80eefe0-344b-4506-891e-35fd5cb18f0d" providerId="ADAL" clId="{35CF6CA4-FECE-4B7D-9C09-E69DB901CE6C}" dt="2023-09-13T18:19:31.471" v="927" actId="207"/>
        <pc:sldMkLst>
          <pc:docMk/>
          <pc:sldMk cId="1268329261" sldId="2240"/>
        </pc:sldMkLst>
        <pc:spChg chg="mod ord">
          <ac:chgData name="Jones, Leigh Ann" userId="b80eefe0-344b-4506-891e-35fd5cb18f0d" providerId="ADAL" clId="{35CF6CA4-FECE-4B7D-9C09-E69DB901CE6C}" dt="2023-09-13T17:38:26.394" v="342" actId="207"/>
          <ac:spMkLst>
            <pc:docMk/>
            <pc:sldMk cId="1268329261" sldId="2240"/>
            <ac:spMk id="2" creationId="{6C252B97-F6DE-7C12-518A-71BB42CB4D49}"/>
          </ac:spMkLst>
        </pc:spChg>
        <pc:spChg chg="mod ord">
          <ac:chgData name="Jones, Leigh Ann" userId="b80eefe0-344b-4506-891e-35fd5cb18f0d" providerId="ADAL" clId="{35CF6CA4-FECE-4B7D-9C09-E69DB901CE6C}" dt="2023-09-13T18:19:31.471" v="927" actId="207"/>
          <ac:spMkLst>
            <pc:docMk/>
            <pc:sldMk cId="1268329261" sldId="2240"/>
            <ac:spMk id="3" creationId="{62DFC074-BCFF-BF50-033C-D89A949CF45F}"/>
          </ac:spMkLst>
        </pc:spChg>
        <pc:spChg chg="add del">
          <ac:chgData name="Jones, Leigh Ann" userId="b80eefe0-344b-4506-891e-35fd5cb18f0d" providerId="ADAL" clId="{35CF6CA4-FECE-4B7D-9C09-E69DB901CE6C}" dt="2023-09-13T17:34:47.978" v="314" actId="26606"/>
          <ac:spMkLst>
            <pc:docMk/>
            <pc:sldMk cId="1268329261" sldId="2240"/>
            <ac:spMk id="25" creationId="{B712E947-0734-45F9-9C4F-41114EC3A33E}"/>
          </ac:spMkLst>
        </pc:spChg>
        <pc:spChg chg="add del">
          <ac:chgData name="Jones, Leigh Ann" userId="b80eefe0-344b-4506-891e-35fd5cb18f0d" providerId="ADAL" clId="{35CF6CA4-FECE-4B7D-9C09-E69DB901CE6C}" dt="2023-09-13T17:34:47.972" v="313" actId="26606"/>
          <ac:spMkLst>
            <pc:docMk/>
            <pc:sldMk cId="1268329261" sldId="2240"/>
            <ac:spMk id="32" creationId="{04812C46-200A-4DEB-A05E-3ED6C68C2387}"/>
          </ac:spMkLst>
        </pc:spChg>
        <pc:spChg chg="add del">
          <ac:chgData name="Jones, Leigh Ann" userId="b80eefe0-344b-4506-891e-35fd5cb18f0d" providerId="ADAL" clId="{35CF6CA4-FECE-4B7D-9C09-E69DB901CE6C}" dt="2023-09-13T17:34:47.972" v="313" actId="26606"/>
          <ac:spMkLst>
            <pc:docMk/>
            <pc:sldMk cId="1268329261" sldId="2240"/>
            <ac:spMk id="33" creationId="{D1EA859B-E555-4109-94F3-6700E046E008}"/>
          </ac:spMkLst>
        </pc:spChg>
        <pc:spChg chg="add del">
          <ac:chgData name="Jones, Leigh Ann" userId="b80eefe0-344b-4506-891e-35fd5cb18f0d" providerId="ADAL" clId="{35CF6CA4-FECE-4B7D-9C09-E69DB901CE6C}" dt="2023-09-13T17:34:14.346" v="304" actId="26606"/>
          <ac:spMkLst>
            <pc:docMk/>
            <pc:sldMk cId="1268329261" sldId="2240"/>
            <ac:spMk id="35" creationId="{201CC55D-ED54-4C5C-95E6-10947BD1103B}"/>
          </ac:spMkLst>
        </pc:spChg>
        <pc:spChg chg="add del">
          <ac:chgData name="Jones, Leigh Ann" userId="b80eefe0-344b-4506-891e-35fd5cb18f0d" providerId="ADAL" clId="{35CF6CA4-FECE-4B7D-9C09-E69DB901CE6C}" dt="2023-09-13T17:37:32.244" v="332" actId="26606"/>
          <ac:spMkLst>
            <pc:docMk/>
            <pc:sldMk cId="1268329261" sldId="2240"/>
            <ac:spMk id="36" creationId="{D009D6D5-DAC2-4A8B-A17A-E206B9012D09}"/>
          </ac:spMkLst>
        </pc:spChg>
        <pc:spChg chg="add del">
          <ac:chgData name="Jones, Leigh Ann" userId="b80eefe0-344b-4506-891e-35fd5cb18f0d" providerId="ADAL" clId="{35CF6CA4-FECE-4B7D-9C09-E69DB901CE6C}" dt="2023-09-13T17:34:14.346" v="304" actId="26606"/>
          <ac:spMkLst>
            <pc:docMk/>
            <pc:sldMk cId="1268329261" sldId="2240"/>
            <ac:spMk id="41" creationId="{3873B707-463F-40B0-8227-E8CC6C67EB25}"/>
          </ac:spMkLst>
        </pc:spChg>
        <pc:spChg chg="add del">
          <ac:chgData name="Jones, Leigh Ann" userId="b80eefe0-344b-4506-891e-35fd5cb18f0d" providerId="ADAL" clId="{35CF6CA4-FECE-4B7D-9C09-E69DB901CE6C}" dt="2023-09-13T17:34:14.346" v="304" actId="26606"/>
          <ac:spMkLst>
            <pc:docMk/>
            <pc:sldMk cId="1268329261" sldId="2240"/>
            <ac:spMk id="43" creationId="{C13237C8-E62C-4F0D-A318-BD6FB6C2D138}"/>
          </ac:spMkLst>
        </pc:spChg>
        <pc:spChg chg="add del">
          <ac:chgData name="Jones, Leigh Ann" userId="b80eefe0-344b-4506-891e-35fd5cb18f0d" providerId="ADAL" clId="{35CF6CA4-FECE-4B7D-9C09-E69DB901CE6C}" dt="2023-09-13T17:34:14.346" v="304" actId="26606"/>
          <ac:spMkLst>
            <pc:docMk/>
            <pc:sldMk cId="1268329261" sldId="2240"/>
            <ac:spMk id="45" creationId="{19C9EAEA-39D0-4B0E-A0EB-51E7B26740B1}"/>
          </ac:spMkLst>
        </pc:spChg>
        <pc:spChg chg="add del">
          <ac:chgData name="Jones, Leigh Ann" userId="b80eefe0-344b-4506-891e-35fd5cb18f0d" providerId="ADAL" clId="{35CF6CA4-FECE-4B7D-9C09-E69DB901CE6C}" dt="2023-09-13T17:37:49.603" v="337" actId="26606"/>
          <ac:spMkLst>
            <pc:docMk/>
            <pc:sldMk cId="1268329261" sldId="2240"/>
            <ac:spMk id="1031" creationId="{F4F2FC05-7D27-410F-BDA9-ADF4831368C7}"/>
          </ac:spMkLst>
        </pc:spChg>
        <pc:spChg chg="add del">
          <ac:chgData name="Jones, Leigh Ann" userId="b80eefe0-344b-4506-891e-35fd5cb18f0d" providerId="ADAL" clId="{35CF6CA4-FECE-4B7D-9C09-E69DB901CE6C}" dt="2023-09-13T17:37:49.603" v="337" actId="26606"/>
          <ac:spMkLst>
            <pc:docMk/>
            <pc:sldMk cId="1268329261" sldId="2240"/>
            <ac:spMk id="1033" creationId="{9080D120-BD54-46E1-BA37-82F5E8089E90}"/>
          </ac:spMkLst>
        </pc:spChg>
        <pc:spChg chg="add del">
          <ac:chgData name="Jones, Leigh Ann" userId="b80eefe0-344b-4506-891e-35fd5cb18f0d" providerId="ADAL" clId="{35CF6CA4-FECE-4B7D-9C09-E69DB901CE6C}" dt="2023-09-13T17:37:49.603" v="337" actId="26606"/>
          <ac:spMkLst>
            <pc:docMk/>
            <pc:sldMk cId="1268329261" sldId="2240"/>
            <ac:spMk id="1035" creationId="{81D83946-74FA-498A-AC80-9926F041B5C5}"/>
          </ac:spMkLst>
        </pc:spChg>
        <pc:spChg chg="add del">
          <ac:chgData name="Jones, Leigh Ann" userId="b80eefe0-344b-4506-891e-35fd5cb18f0d" providerId="ADAL" clId="{35CF6CA4-FECE-4B7D-9C09-E69DB901CE6C}" dt="2023-09-13T17:37:49.603" v="337" actId="26606"/>
          <ac:spMkLst>
            <pc:docMk/>
            <pc:sldMk cId="1268329261" sldId="2240"/>
            <ac:spMk id="1037" creationId="{5060D983-8B52-443A-8183-2A1DE05618B5}"/>
          </ac:spMkLst>
        </pc:spChg>
        <pc:spChg chg="add del">
          <ac:chgData name="Jones, Leigh Ann" userId="b80eefe0-344b-4506-891e-35fd5cb18f0d" providerId="ADAL" clId="{35CF6CA4-FECE-4B7D-9C09-E69DB901CE6C}" dt="2023-09-13T17:37:46.781" v="334" actId="26606"/>
          <ac:spMkLst>
            <pc:docMk/>
            <pc:sldMk cId="1268329261" sldId="2240"/>
            <ac:spMk id="1042" creationId="{231BF440-39FA-4087-84CC-2EEC0BBDAF29}"/>
          </ac:spMkLst>
        </pc:spChg>
        <pc:spChg chg="add del">
          <ac:chgData name="Jones, Leigh Ann" userId="b80eefe0-344b-4506-891e-35fd5cb18f0d" providerId="ADAL" clId="{35CF6CA4-FECE-4B7D-9C09-E69DB901CE6C}" dt="2023-09-13T17:37:46.781" v="334" actId="26606"/>
          <ac:spMkLst>
            <pc:docMk/>
            <pc:sldMk cId="1268329261" sldId="2240"/>
            <ac:spMk id="1044" creationId="{F04E4CBA-303B-48BD-8451-C2701CB0EEBF}"/>
          </ac:spMkLst>
        </pc:spChg>
        <pc:spChg chg="add del">
          <ac:chgData name="Jones, Leigh Ann" userId="b80eefe0-344b-4506-891e-35fd5cb18f0d" providerId="ADAL" clId="{35CF6CA4-FECE-4B7D-9C09-E69DB901CE6C}" dt="2023-09-13T17:37:46.781" v="334" actId="26606"/>
          <ac:spMkLst>
            <pc:docMk/>
            <pc:sldMk cId="1268329261" sldId="2240"/>
            <ac:spMk id="1046" creationId="{F6CA58B3-AFCC-4A40-9882-50D5080879B0}"/>
          </ac:spMkLst>
        </pc:spChg>
        <pc:spChg chg="add del">
          <ac:chgData name="Jones, Leigh Ann" userId="b80eefe0-344b-4506-891e-35fd5cb18f0d" providerId="ADAL" clId="{35CF6CA4-FECE-4B7D-9C09-E69DB901CE6C}" dt="2023-09-13T17:37:46.781" v="334" actId="26606"/>
          <ac:spMkLst>
            <pc:docMk/>
            <pc:sldMk cId="1268329261" sldId="2240"/>
            <ac:spMk id="1048" creationId="{75C56826-D4E5-42ED-8529-079651CB3005}"/>
          </ac:spMkLst>
        </pc:spChg>
        <pc:spChg chg="add del">
          <ac:chgData name="Jones, Leigh Ann" userId="b80eefe0-344b-4506-891e-35fd5cb18f0d" providerId="ADAL" clId="{35CF6CA4-FECE-4B7D-9C09-E69DB901CE6C}" dt="2023-09-13T17:37:46.781" v="334" actId="26606"/>
          <ac:spMkLst>
            <pc:docMk/>
            <pc:sldMk cId="1268329261" sldId="2240"/>
            <ac:spMk id="1050" creationId="{82095FCE-EF05-4443-B97A-85DEE3A5CA17}"/>
          </ac:spMkLst>
        </pc:spChg>
        <pc:spChg chg="add del">
          <ac:chgData name="Jones, Leigh Ann" userId="b80eefe0-344b-4506-891e-35fd5cb18f0d" providerId="ADAL" clId="{35CF6CA4-FECE-4B7D-9C09-E69DB901CE6C}" dt="2023-09-13T17:37:46.781" v="334" actId="26606"/>
          <ac:spMkLst>
            <pc:docMk/>
            <pc:sldMk cId="1268329261" sldId="2240"/>
            <ac:spMk id="1052" creationId="{CA00AE6B-AA30-4CF8-BA6F-339B780AD76C}"/>
          </ac:spMkLst>
        </pc:spChg>
        <pc:spChg chg="add del">
          <ac:chgData name="Jones, Leigh Ann" userId="b80eefe0-344b-4506-891e-35fd5cb18f0d" providerId="ADAL" clId="{35CF6CA4-FECE-4B7D-9C09-E69DB901CE6C}" dt="2023-09-13T17:37:49.598" v="336" actId="26606"/>
          <ac:spMkLst>
            <pc:docMk/>
            <pc:sldMk cId="1268329261" sldId="2240"/>
            <ac:spMk id="1054" creationId="{08BC803E-13F3-4DAB-B17C-BEB0076164B7}"/>
          </ac:spMkLst>
        </pc:spChg>
        <pc:spChg chg="add del">
          <ac:chgData name="Jones, Leigh Ann" userId="b80eefe0-344b-4506-891e-35fd5cb18f0d" providerId="ADAL" clId="{35CF6CA4-FECE-4B7D-9C09-E69DB901CE6C}" dt="2023-09-13T17:37:49.598" v="336" actId="26606"/>
          <ac:spMkLst>
            <pc:docMk/>
            <pc:sldMk cId="1268329261" sldId="2240"/>
            <ac:spMk id="1055" creationId="{B8DDE571-E57F-4AB5-83C7-30EB5DDCCAC7}"/>
          </ac:spMkLst>
        </pc:spChg>
        <pc:spChg chg="add">
          <ac:chgData name="Jones, Leigh Ann" userId="b80eefe0-344b-4506-891e-35fd5cb18f0d" providerId="ADAL" clId="{35CF6CA4-FECE-4B7D-9C09-E69DB901CE6C}" dt="2023-09-13T17:37:49.603" v="337" actId="26606"/>
          <ac:spMkLst>
            <pc:docMk/>
            <pc:sldMk cId="1268329261" sldId="2240"/>
            <ac:spMk id="1057" creationId="{F4F2FC05-7D27-410F-BDA9-ADF4831368C7}"/>
          </ac:spMkLst>
        </pc:spChg>
        <pc:spChg chg="add">
          <ac:chgData name="Jones, Leigh Ann" userId="b80eefe0-344b-4506-891e-35fd5cb18f0d" providerId="ADAL" clId="{35CF6CA4-FECE-4B7D-9C09-E69DB901CE6C}" dt="2023-09-13T17:37:49.603" v="337" actId="26606"/>
          <ac:spMkLst>
            <pc:docMk/>
            <pc:sldMk cId="1268329261" sldId="2240"/>
            <ac:spMk id="1058" creationId="{9080D120-BD54-46E1-BA37-82F5E8089E90}"/>
          </ac:spMkLst>
        </pc:spChg>
        <pc:spChg chg="add">
          <ac:chgData name="Jones, Leigh Ann" userId="b80eefe0-344b-4506-891e-35fd5cb18f0d" providerId="ADAL" clId="{35CF6CA4-FECE-4B7D-9C09-E69DB901CE6C}" dt="2023-09-13T17:37:49.603" v="337" actId="26606"/>
          <ac:spMkLst>
            <pc:docMk/>
            <pc:sldMk cId="1268329261" sldId="2240"/>
            <ac:spMk id="1059" creationId="{81D83946-74FA-498A-AC80-9926F041B5C5}"/>
          </ac:spMkLst>
        </pc:spChg>
        <pc:spChg chg="add">
          <ac:chgData name="Jones, Leigh Ann" userId="b80eefe0-344b-4506-891e-35fd5cb18f0d" providerId="ADAL" clId="{35CF6CA4-FECE-4B7D-9C09-E69DB901CE6C}" dt="2023-09-13T17:37:49.603" v="337" actId="26606"/>
          <ac:spMkLst>
            <pc:docMk/>
            <pc:sldMk cId="1268329261" sldId="2240"/>
            <ac:spMk id="1060" creationId="{5060D983-8B52-443A-8183-2A1DE05618B5}"/>
          </ac:spMkLst>
        </pc:spChg>
        <pc:grpChg chg="add del">
          <ac:chgData name="Jones, Leigh Ann" userId="b80eefe0-344b-4506-891e-35fd5cb18f0d" providerId="ADAL" clId="{35CF6CA4-FECE-4B7D-9C09-E69DB901CE6C}" dt="2023-09-13T17:34:47.978" v="314" actId="26606"/>
          <ac:grpSpMkLst>
            <pc:docMk/>
            <pc:sldMk cId="1268329261" sldId="2240"/>
            <ac:grpSpMk id="27" creationId="{12B3290A-D3BF-4B87-B55B-FD9A98B49727}"/>
          </ac:grpSpMkLst>
        </pc:grpChg>
        <pc:grpChg chg="add del">
          <ac:chgData name="Jones, Leigh Ann" userId="b80eefe0-344b-4506-891e-35fd5cb18f0d" providerId="ADAL" clId="{35CF6CA4-FECE-4B7D-9C09-E69DB901CE6C}" dt="2023-09-13T17:34:14.346" v="304" actId="26606"/>
          <ac:grpSpMkLst>
            <pc:docMk/>
            <pc:sldMk cId="1268329261" sldId="2240"/>
            <ac:grpSpMk id="37" creationId="{1DE889C7-FAD6-4397-98E2-05D503484459}"/>
          </ac:grpSpMkLst>
        </pc:grpChg>
        <pc:picChg chg="del">
          <ac:chgData name="Jones, Leigh Ann" userId="b80eefe0-344b-4506-891e-35fd5cb18f0d" providerId="ADAL" clId="{35CF6CA4-FECE-4B7D-9C09-E69DB901CE6C}" dt="2023-09-13T17:20:07.605" v="148" actId="478"/>
          <ac:picMkLst>
            <pc:docMk/>
            <pc:sldMk cId="1268329261" sldId="2240"/>
            <ac:picMk id="5" creationId="{CEEB00E6-8D8F-315A-7978-CDA1709A8D9F}"/>
          </ac:picMkLst>
        </pc:picChg>
        <pc:picChg chg="add mod ord">
          <ac:chgData name="Jones, Leigh Ann" userId="b80eefe0-344b-4506-891e-35fd5cb18f0d" providerId="ADAL" clId="{35CF6CA4-FECE-4B7D-9C09-E69DB901CE6C}" dt="2023-09-13T17:37:49.598" v="336" actId="26606"/>
          <ac:picMkLst>
            <pc:docMk/>
            <pc:sldMk cId="1268329261" sldId="2240"/>
            <ac:picMk id="6" creationId="{A753A9E3-4CFD-CD30-B992-E47561C8E97C}"/>
          </ac:picMkLst>
        </pc:picChg>
        <pc:picChg chg="del">
          <ac:chgData name="Jones, Leigh Ann" userId="b80eefe0-344b-4506-891e-35fd5cb18f0d" providerId="ADAL" clId="{35CF6CA4-FECE-4B7D-9C09-E69DB901CE6C}" dt="2023-09-13T17:24:05.211" v="222" actId="478"/>
          <ac:picMkLst>
            <pc:docMk/>
            <pc:sldMk cId="1268329261" sldId="2240"/>
            <ac:picMk id="7" creationId="{4D13522F-6E6C-D961-A418-5DFEF85C53CC}"/>
          </ac:picMkLst>
        </pc:picChg>
        <pc:picChg chg="add mod">
          <ac:chgData name="Jones, Leigh Ann" userId="b80eefe0-344b-4506-891e-35fd5cb18f0d" providerId="ADAL" clId="{35CF6CA4-FECE-4B7D-9C09-E69DB901CE6C}" dt="2023-09-13T17:37:49.598" v="336" actId="26606"/>
          <ac:picMkLst>
            <pc:docMk/>
            <pc:sldMk cId="1268329261" sldId="2240"/>
            <ac:picMk id="1026" creationId="{2BBEA2AC-52A3-4738-18AA-B5BA42C881CE}"/>
          </ac:picMkLst>
        </pc:picChg>
      </pc:sldChg>
      <pc:sldChg chg="del">
        <pc:chgData name="Jones, Leigh Ann" userId="b80eefe0-344b-4506-891e-35fd5cb18f0d" providerId="ADAL" clId="{35CF6CA4-FECE-4B7D-9C09-E69DB901CE6C}" dt="2023-09-13T17:10:40.011" v="105" actId="2696"/>
        <pc:sldMkLst>
          <pc:docMk/>
          <pc:sldMk cId="1633275909" sldId="2240"/>
        </pc:sldMkLst>
      </pc:sldChg>
      <pc:sldChg chg="del">
        <pc:chgData name="Jones, Leigh Ann" userId="b80eefe0-344b-4506-891e-35fd5cb18f0d" providerId="ADAL" clId="{35CF6CA4-FECE-4B7D-9C09-E69DB901CE6C}" dt="2023-09-13T17:11:03.290" v="107" actId="2696"/>
        <pc:sldMkLst>
          <pc:docMk/>
          <pc:sldMk cId="3604593047" sldId="2241"/>
        </pc:sldMkLst>
      </pc:sldChg>
      <pc:sldChg chg="addSp delSp modSp add del mod">
        <pc:chgData name="Jones, Leigh Ann" userId="b80eefe0-344b-4506-891e-35fd5cb18f0d" providerId="ADAL" clId="{35CF6CA4-FECE-4B7D-9C09-E69DB901CE6C}" dt="2023-09-13T17:38:34.037" v="343" actId="2696"/>
        <pc:sldMkLst>
          <pc:docMk/>
          <pc:sldMk cId="3643829719" sldId="2241"/>
        </pc:sldMkLst>
        <pc:spChg chg="mod">
          <ac:chgData name="Jones, Leigh Ann" userId="b80eefe0-344b-4506-891e-35fd5cb18f0d" providerId="ADAL" clId="{35CF6CA4-FECE-4B7D-9C09-E69DB901CE6C}" dt="2023-09-13T17:36:11.840" v="327" actId="26606"/>
          <ac:spMkLst>
            <pc:docMk/>
            <pc:sldMk cId="3643829719" sldId="2241"/>
            <ac:spMk id="2" creationId="{6C252B97-F6DE-7C12-518A-71BB42CB4D49}"/>
          </ac:spMkLst>
        </pc:spChg>
        <pc:spChg chg="mod">
          <ac:chgData name="Jones, Leigh Ann" userId="b80eefe0-344b-4506-891e-35fd5cb18f0d" providerId="ADAL" clId="{35CF6CA4-FECE-4B7D-9C09-E69DB901CE6C}" dt="2023-09-13T17:36:11.840" v="327" actId="26606"/>
          <ac:spMkLst>
            <pc:docMk/>
            <pc:sldMk cId="3643829719" sldId="2241"/>
            <ac:spMk id="3" creationId="{62DFC074-BCFF-BF50-033C-D89A949CF45F}"/>
          </ac:spMkLst>
        </pc:spChg>
        <pc:spChg chg="add del">
          <ac:chgData name="Jones, Leigh Ann" userId="b80eefe0-344b-4506-891e-35fd5cb18f0d" providerId="ADAL" clId="{35CF6CA4-FECE-4B7D-9C09-E69DB901CE6C}" dt="2023-09-13T17:36:11.840" v="327" actId="26606"/>
          <ac:spMkLst>
            <pc:docMk/>
            <pc:sldMk cId="3643829719" sldId="2241"/>
            <ac:spMk id="36" creationId="{D009D6D5-DAC2-4A8B-A17A-E206B9012D09}"/>
          </ac:spMkLst>
        </pc:spChg>
        <pc:spChg chg="add del">
          <ac:chgData name="Jones, Leigh Ann" userId="b80eefe0-344b-4506-891e-35fd5cb18f0d" providerId="ADAL" clId="{35CF6CA4-FECE-4B7D-9C09-E69DB901CE6C}" dt="2023-09-13T17:36:11.834" v="326" actId="26606"/>
          <ac:spMkLst>
            <pc:docMk/>
            <pc:sldMk cId="3643829719" sldId="2241"/>
            <ac:spMk id="41" creationId="{04812C46-200A-4DEB-A05E-3ED6C68C2387}"/>
          </ac:spMkLst>
        </pc:spChg>
        <pc:spChg chg="add del">
          <ac:chgData name="Jones, Leigh Ann" userId="b80eefe0-344b-4506-891e-35fd5cb18f0d" providerId="ADAL" clId="{35CF6CA4-FECE-4B7D-9C09-E69DB901CE6C}" dt="2023-09-13T17:36:11.834" v="326" actId="26606"/>
          <ac:spMkLst>
            <pc:docMk/>
            <pc:sldMk cId="3643829719" sldId="2241"/>
            <ac:spMk id="43" creationId="{D1EA859B-E555-4109-94F3-6700E046E008}"/>
          </ac:spMkLst>
        </pc:spChg>
        <pc:spChg chg="add">
          <ac:chgData name="Jones, Leigh Ann" userId="b80eefe0-344b-4506-891e-35fd5cb18f0d" providerId="ADAL" clId="{35CF6CA4-FECE-4B7D-9C09-E69DB901CE6C}" dt="2023-09-13T17:36:11.840" v="327" actId="26606"/>
          <ac:spMkLst>
            <pc:docMk/>
            <pc:sldMk cId="3643829719" sldId="2241"/>
            <ac:spMk id="45" creationId="{D009D6D5-DAC2-4A8B-A17A-E206B9012D09}"/>
          </ac:spMkLst>
        </pc:spChg>
        <pc:picChg chg="add mod ord">
          <ac:chgData name="Jones, Leigh Ann" userId="b80eefe0-344b-4506-891e-35fd5cb18f0d" providerId="ADAL" clId="{35CF6CA4-FECE-4B7D-9C09-E69DB901CE6C}" dt="2023-09-13T17:36:11.840" v="327" actId="26606"/>
          <ac:picMkLst>
            <pc:docMk/>
            <pc:sldMk cId="3643829719" sldId="2241"/>
            <ac:picMk id="4" creationId="{9FB72F52-7AAB-60A7-9F76-8EA8D27BDA0A}"/>
          </ac:picMkLst>
        </pc:picChg>
        <pc:picChg chg="del">
          <ac:chgData name="Jones, Leigh Ann" userId="b80eefe0-344b-4506-891e-35fd5cb18f0d" providerId="ADAL" clId="{35CF6CA4-FECE-4B7D-9C09-E69DB901CE6C}" dt="2023-09-13T17:35:53.878" v="322" actId="478"/>
          <ac:picMkLst>
            <pc:docMk/>
            <pc:sldMk cId="3643829719" sldId="2241"/>
            <ac:picMk id="6" creationId="{A753A9E3-4CFD-CD30-B992-E47561C8E97C}"/>
          </ac:picMkLst>
        </pc:picChg>
      </pc:sldChg>
      <pc:sldChg chg="del">
        <pc:chgData name="Jones, Leigh Ann" userId="b80eefe0-344b-4506-891e-35fd5cb18f0d" providerId="ADAL" clId="{35CF6CA4-FECE-4B7D-9C09-E69DB901CE6C}" dt="2023-09-13T17:11:03.290" v="107" actId="2696"/>
        <pc:sldMkLst>
          <pc:docMk/>
          <pc:sldMk cId="3244136072" sldId="2242"/>
        </pc:sldMkLst>
      </pc:sldChg>
      <pc:sldChg chg="del">
        <pc:chgData name="Jones, Leigh Ann" userId="b80eefe0-344b-4506-891e-35fd5cb18f0d" providerId="ADAL" clId="{35CF6CA4-FECE-4B7D-9C09-E69DB901CE6C}" dt="2023-09-13T17:11:07.223" v="108" actId="2696"/>
        <pc:sldMkLst>
          <pc:docMk/>
          <pc:sldMk cId="2635408251" sldId="2243"/>
        </pc:sldMkLst>
      </pc:sldChg>
    </pc:docChg>
  </pc:docChgLst>
  <pc:docChgLst>
    <pc:chgData name="Jones, Leigh Ann" userId="b80eefe0-344b-4506-891e-35fd5cb18f0d" providerId="ADAL" clId="{ABBAC895-C188-4F32-BEDE-84003466C4EC}"/>
    <pc:docChg chg="undo custSel delSld modSld">
      <pc:chgData name="Jones, Leigh Ann" userId="b80eefe0-344b-4506-891e-35fd5cb18f0d" providerId="ADAL" clId="{ABBAC895-C188-4F32-BEDE-84003466C4EC}" dt="2023-10-18T19:25:27.061" v="1015" actId="1076"/>
      <pc:docMkLst>
        <pc:docMk/>
      </pc:docMkLst>
      <pc:sldChg chg="addSp delSp modSp mod modAnim">
        <pc:chgData name="Jones, Leigh Ann" userId="b80eefe0-344b-4506-891e-35fd5cb18f0d" providerId="ADAL" clId="{ABBAC895-C188-4F32-BEDE-84003466C4EC}" dt="2023-10-11T16:30:22.976" v="303"/>
        <pc:sldMkLst>
          <pc:docMk/>
          <pc:sldMk cId="4031481717" sldId="256"/>
        </pc:sldMkLst>
        <pc:spChg chg="add del mod">
          <ac:chgData name="Jones, Leigh Ann" userId="b80eefe0-344b-4506-891e-35fd5cb18f0d" providerId="ADAL" clId="{ABBAC895-C188-4F32-BEDE-84003466C4EC}" dt="2023-10-11T16:29:56.052" v="299" actId="478"/>
          <ac:spMkLst>
            <pc:docMk/>
            <pc:sldMk cId="4031481717" sldId="256"/>
            <ac:spMk id="3" creationId="{A7007BFF-FB19-C5A6-9262-865CFAD6C7D8}"/>
          </ac:spMkLst>
        </pc:spChg>
        <pc:spChg chg="add mod">
          <ac:chgData name="Jones, Leigh Ann" userId="b80eefe0-344b-4506-891e-35fd5cb18f0d" providerId="ADAL" clId="{ABBAC895-C188-4F32-BEDE-84003466C4EC}" dt="2023-10-11T16:30:17.685" v="302" actId="1076"/>
          <ac:spMkLst>
            <pc:docMk/>
            <pc:sldMk cId="4031481717" sldId="256"/>
            <ac:spMk id="4" creationId="{8FC93061-0043-6207-F7B0-B999DE1BE4D5}"/>
          </ac:spMkLst>
        </pc:spChg>
      </pc:sldChg>
      <pc:sldChg chg="delSp modSp mod">
        <pc:chgData name="Jones, Leigh Ann" userId="b80eefe0-344b-4506-891e-35fd5cb18f0d" providerId="ADAL" clId="{ABBAC895-C188-4F32-BEDE-84003466C4EC}" dt="2023-10-11T17:40:22.247" v="1014" actId="20577"/>
        <pc:sldMkLst>
          <pc:docMk/>
          <pc:sldMk cId="2412003805" sldId="257"/>
        </pc:sldMkLst>
        <pc:spChg chg="mod">
          <ac:chgData name="Jones, Leigh Ann" userId="b80eefe0-344b-4506-891e-35fd5cb18f0d" providerId="ADAL" clId="{ABBAC895-C188-4F32-BEDE-84003466C4EC}" dt="2023-10-11T17:40:22.247" v="1014" actId="20577"/>
          <ac:spMkLst>
            <pc:docMk/>
            <pc:sldMk cId="2412003805" sldId="257"/>
            <ac:spMk id="4" creationId="{58E3C3E0-1EAB-97A1-E490-18386AA83DA2}"/>
          </ac:spMkLst>
        </pc:spChg>
        <pc:spChg chg="del mod">
          <ac:chgData name="Jones, Leigh Ann" userId="b80eefe0-344b-4506-891e-35fd5cb18f0d" providerId="ADAL" clId="{ABBAC895-C188-4F32-BEDE-84003466C4EC}" dt="2023-10-11T16:11:01.213" v="284"/>
          <ac:spMkLst>
            <pc:docMk/>
            <pc:sldMk cId="2412003805" sldId="257"/>
            <ac:spMk id="6" creationId="{F3B50BB3-2FFE-8732-71F2-45F8B3169EB9}"/>
          </ac:spMkLst>
        </pc:spChg>
      </pc:sldChg>
      <pc:sldChg chg="del">
        <pc:chgData name="Jones, Leigh Ann" userId="b80eefe0-344b-4506-891e-35fd5cb18f0d" providerId="ADAL" clId="{ABBAC895-C188-4F32-BEDE-84003466C4EC}" dt="2023-10-11T16:11:14.059" v="285" actId="2696"/>
        <pc:sldMkLst>
          <pc:docMk/>
          <pc:sldMk cId="96230932" sldId="258"/>
        </pc:sldMkLst>
      </pc:sldChg>
      <pc:sldChg chg="addSp modSp mod modAnim">
        <pc:chgData name="Jones, Leigh Ann" userId="b80eefe0-344b-4506-891e-35fd5cb18f0d" providerId="ADAL" clId="{ABBAC895-C188-4F32-BEDE-84003466C4EC}" dt="2023-10-11T16:31:17.703" v="307" actId="1076"/>
        <pc:sldMkLst>
          <pc:docMk/>
          <pc:sldMk cId="1464979648" sldId="258"/>
        </pc:sldMkLst>
        <pc:spChg chg="add mod">
          <ac:chgData name="Jones, Leigh Ann" userId="b80eefe0-344b-4506-891e-35fd5cb18f0d" providerId="ADAL" clId="{ABBAC895-C188-4F32-BEDE-84003466C4EC}" dt="2023-10-11T16:31:17.703" v="307" actId="1076"/>
          <ac:spMkLst>
            <pc:docMk/>
            <pc:sldMk cId="1464979648" sldId="258"/>
            <ac:spMk id="3" creationId="{1B57E783-A8AF-8B59-3F6A-5E0F5F680041}"/>
          </ac:spMkLst>
        </pc:spChg>
      </pc:sldChg>
      <pc:sldChg chg="addSp modSp del mod modAnim">
        <pc:chgData name="Jones, Leigh Ann" userId="b80eefe0-344b-4506-891e-35fd5cb18f0d" providerId="ADAL" clId="{ABBAC895-C188-4F32-BEDE-84003466C4EC}" dt="2023-10-11T16:31:40.769" v="310" actId="1076"/>
        <pc:sldMkLst>
          <pc:docMk/>
          <pc:sldMk cId="710034960" sldId="259"/>
        </pc:sldMkLst>
        <pc:spChg chg="add mod">
          <ac:chgData name="Jones, Leigh Ann" userId="b80eefe0-344b-4506-891e-35fd5cb18f0d" providerId="ADAL" clId="{ABBAC895-C188-4F32-BEDE-84003466C4EC}" dt="2023-10-11T16:31:40.769" v="310" actId="1076"/>
          <ac:spMkLst>
            <pc:docMk/>
            <pc:sldMk cId="710034960" sldId="259"/>
            <ac:spMk id="3" creationId="{EABF4C0B-5716-14B4-E011-138C75266163}"/>
          </ac:spMkLst>
        </pc:spChg>
      </pc:sldChg>
      <pc:sldChg chg="del">
        <pc:chgData name="Jones, Leigh Ann" userId="b80eefe0-344b-4506-891e-35fd5cb18f0d" providerId="ADAL" clId="{ABBAC895-C188-4F32-BEDE-84003466C4EC}" dt="2023-10-11T16:11:14.059" v="285" actId="2696"/>
        <pc:sldMkLst>
          <pc:docMk/>
          <pc:sldMk cId="783129676" sldId="259"/>
        </pc:sldMkLst>
      </pc:sldChg>
      <pc:sldChg chg="del">
        <pc:chgData name="Jones, Leigh Ann" userId="b80eefe0-344b-4506-891e-35fd5cb18f0d" providerId="ADAL" clId="{ABBAC895-C188-4F32-BEDE-84003466C4EC}" dt="2023-10-11T16:11:14.059" v="285" actId="2696"/>
        <pc:sldMkLst>
          <pc:docMk/>
          <pc:sldMk cId="760342948" sldId="260"/>
        </pc:sldMkLst>
      </pc:sldChg>
      <pc:sldChg chg="addSp modSp mod modAnim">
        <pc:chgData name="Jones, Leigh Ann" userId="b80eefe0-344b-4506-891e-35fd5cb18f0d" providerId="ADAL" clId="{ABBAC895-C188-4F32-BEDE-84003466C4EC}" dt="2023-10-11T16:31:49.384" v="313" actId="1076"/>
        <pc:sldMkLst>
          <pc:docMk/>
          <pc:sldMk cId="1698719461" sldId="260"/>
        </pc:sldMkLst>
        <pc:spChg chg="add mod">
          <ac:chgData name="Jones, Leigh Ann" userId="b80eefe0-344b-4506-891e-35fd5cb18f0d" providerId="ADAL" clId="{ABBAC895-C188-4F32-BEDE-84003466C4EC}" dt="2023-10-11T16:31:49.384" v="313" actId="1076"/>
          <ac:spMkLst>
            <pc:docMk/>
            <pc:sldMk cId="1698719461" sldId="260"/>
            <ac:spMk id="3" creationId="{F308805B-7369-3B82-CADE-A7642CC45F47}"/>
          </ac:spMkLst>
        </pc:spChg>
        <pc:spChg chg="mod">
          <ac:chgData name="Jones, Leigh Ann" userId="b80eefe0-344b-4506-891e-35fd5cb18f0d" providerId="ADAL" clId="{ABBAC895-C188-4F32-BEDE-84003466C4EC}" dt="2023-10-11T16:31:46.679" v="312" actId="1076"/>
          <ac:spMkLst>
            <pc:docMk/>
            <pc:sldMk cId="1698719461" sldId="260"/>
            <ac:spMk id="8" creationId="{5CF1B448-8759-4D17-8BD6-3A0E9638F17C}"/>
          </ac:spMkLst>
        </pc:spChg>
      </pc:sldChg>
      <pc:sldChg chg="del">
        <pc:chgData name="Jones, Leigh Ann" userId="b80eefe0-344b-4506-891e-35fd5cb18f0d" providerId="ADAL" clId="{ABBAC895-C188-4F32-BEDE-84003466C4EC}" dt="2023-10-11T16:11:14.059" v="285" actId="2696"/>
        <pc:sldMkLst>
          <pc:docMk/>
          <pc:sldMk cId="280179499" sldId="261"/>
        </pc:sldMkLst>
      </pc:sldChg>
      <pc:sldChg chg="del">
        <pc:chgData name="Jones, Leigh Ann" userId="b80eefe0-344b-4506-891e-35fd5cb18f0d" providerId="ADAL" clId="{ABBAC895-C188-4F32-BEDE-84003466C4EC}" dt="2023-10-11T16:11:14.059" v="285" actId="2696"/>
        <pc:sldMkLst>
          <pc:docMk/>
          <pc:sldMk cId="2403459947" sldId="262"/>
        </pc:sldMkLst>
      </pc:sldChg>
      <pc:sldChg chg="addSp modSp mod modAnim">
        <pc:chgData name="Jones, Leigh Ann" userId="b80eefe0-344b-4506-891e-35fd5cb18f0d" providerId="ADAL" clId="{ABBAC895-C188-4F32-BEDE-84003466C4EC}" dt="2023-10-18T19:25:27.061" v="1015" actId="1076"/>
        <pc:sldMkLst>
          <pc:docMk/>
          <pc:sldMk cId="3999408443" sldId="262"/>
        </pc:sldMkLst>
        <pc:spChg chg="add mod">
          <ac:chgData name="Jones, Leigh Ann" userId="b80eefe0-344b-4506-891e-35fd5cb18f0d" providerId="ADAL" clId="{ABBAC895-C188-4F32-BEDE-84003466C4EC}" dt="2023-10-18T19:25:27.061" v="1015" actId="1076"/>
          <ac:spMkLst>
            <pc:docMk/>
            <pc:sldMk cId="3999408443" sldId="262"/>
            <ac:spMk id="3" creationId="{E80375AD-400A-E21A-E7F4-0154FD1101A6}"/>
          </ac:spMkLst>
        </pc:spChg>
      </pc:sldChg>
      <pc:sldChg chg="modSp mod">
        <pc:chgData name="Jones, Leigh Ann" userId="b80eefe0-344b-4506-891e-35fd5cb18f0d" providerId="ADAL" clId="{ABBAC895-C188-4F32-BEDE-84003466C4EC}" dt="2023-10-11T15:02:36.473" v="22" actId="20577"/>
        <pc:sldMkLst>
          <pc:docMk/>
          <pc:sldMk cId="3837915809" sldId="2141"/>
        </pc:sldMkLst>
        <pc:spChg chg="mod">
          <ac:chgData name="Jones, Leigh Ann" userId="b80eefe0-344b-4506-891e-35fd5cb18f0d" providerId="ADAL" clId="{ABBAC895-C188-4F32-BEDE-84003466C4EC}" dt="2023-10-11T15:02:36.473" v="22" actId="20577"/>
          <ac:spMkLst>
            <pc:docMk/>
            <pc:sldMk cId="3837915809" sldId="2141"/>
            <ac:spMk id="3" creationId="{00000000-0000-0000-0000-000000000000}"/>
          </ac:spMkLst>
        </pc:spChg>
      </pc:sldChg>
      <pc:sldChg chg="modSp mod">
        <pc:chgData name="Jones, Leigh Ann" userId="b80eefe0-344b-4506-891e-35fd5cb18f0d" providerId="ADAL" clId="{ABBAC895-C188-4F32-BEDE-84003466C4EC}" dt="2023-10-11T15:02:52.906" v="77" actId="20577"/>
        <pc:sldMkLst>
          <pc:docMk/>
          <pc:sldMk cId="2626734112" sldId="2142"/>
        </pc:sldMkLst>
        <pc:spChg chg="mod">
          <ac:chgData name="Jones, Leigh Ann" userId="b80eefe0-344b-4506-891e-35fd5cb18f0d" providerId="ADAL" clId="{ABBAC895-C188-4F32-BEDE-84003466C4EC}" dt="2023-10-11T15:02:52.906" v="77" actId="20577"/>
          <ac:spMkLst>
            <pc:docMk/>
            <pc:sldMk cId="2626734112" sldId="2142"/>
            <ac:spMk id="3" creationId="{68382BAA-D792-7B29-BD0C-848B55F2674C}"/>
          </ac:spMkLst>
        </pc:spChg>
      </pc:sldChg>
      <pc:sldChg chg="modSp mod">
        <pc:chgData name="Jones, Leigh Ann" userId="b80eefe0-344b-4506-891e-35fd5cb18f0d" providerId="ADAL" clId="{ABBAC895-C188-4F32-BEDE-84003466C4EC}" dt="2023-10-11T16:34:17.233" v="447" actId="20577"/>
        <pc:sldMkLst>
          <pc:docMk/>
          <pc:sldMk cId="3779279208" sldId="2145"/>
        </pc:sldMkLst>
        <pc:graphicFrameChg chg="mod modGraphic">
          <ac:chgData name="Jones, Leigh Ann" userId="b80eefe0-344b-4506-891e-35fd5cb18f0d" providerId="ADAL" clId="{ABBAC895-C188-4F32-BEDE-84003466C4EC}" dt="2023-10-11T16:34:17.233" v="447" actId="20577"/>
          <ac:graphicFrameMkLst>
            <pc:docMk/>
            <pc:sldMk cId="3779279208" sldId="2145"/>
            <ac:graphicFrameMk id="6" creationId="{B4AFDA18-E4F8-4AEB-9A4B-66FE243E2A64}"/>
          </ac:graphicFrameMkLst>
        </pc:graphicFrameChg>
      </pc:sldChg>
      <pc:sldChg chg="modSp mod">
        <pc:chgData name="Jones, Leigh Ann" userId="b80eefe0-344b-4506-891e-35fd5cb18f0d" providerId="ADAL" clId="{ABBAC895-C188-4F32-BEDE-84003466C4EC}" dt="2023-10-11T16:34:57.914" v="451" actId="20577"/>
        <pc:sldMkLst>
          <pc:docMk/>
          <pc:sldMk cId="2118111695" sldId="2235"/>
        </pc:sldMkLst>
        <pc:spChg chg="mod">
          <ac:chgData name="Jones, Leigh Ann" userId="b80eefe0-344b-4506-891e-35fd5cb18f0d" providerId="ADAL" clId="{ABBAC895-C188-4F32-BEDE-84003466C4EC}" dt="2023-10-11T16:34:57.914" v="451" actId="20577"/>
          <ac:spMkLst>
            <pc:docMk/>
            <pc:sldMk cId="2118111695" sldId="2235"/>
            <ac:spMk id="3" creationId="{62DFC074-BCFF-BF50-033C-D89A949CF45F}"/>
          </ac:spMkLst>
        </pc:spChg>
      </pc:sldChg>
      <pc:sldChg chg="modSp mod">
        <pc:chgData name="Jones, Leigh Ann" userId="b80eefe0-344b-4506-891e-35fd5cb18f0d" providerId="ADAL" clId="{ABBAC895-C188-4F32-BEDE-84003466C4EC}" dt="2023-10-11T17:33:53.866" v="456" actId="20577"/>
        <pc:sldMkLst>
          <pc:docMk/>
          <pc:sldMk cId="1868274951" sldId="2239"/>
        </pc:sldMkLst>
        <pc:spChg chg="mod">
          <ac:chgData name="Jones, Leigh Ann" userId="b80eefe0-344b-4506-891e-35fd5cb18f0d" providerId="ADAL" clId="{ABBAC895-C188-4F32-BEDE-84003466C4EC}" dt="2023-10-11T17:33:53.866" v="456" actId="20577"/>
          <ac:spMkLst>
            <pc:docMk/>
            <pc:sldMk cId="1868274951" sldId="2239"/>
            <ac:spMk id="3" creationId="{62DFC074-BCFF-BF50-033C-D89A949CF45F}"/>
          </ac:spMkLst>
        </pc:spChg>
      </pc:sldChg>
      <pc:sldChg chg="addSp modSp mod modAnim">
        <pc:chgData name="Jones, Leigh Ann" userId="b80eefe0-344b-4506-891e-35fd5cb18f0d" providerId="ADAL" clId="{ABBAC895-C188-4F32-BEDE-84003466C4EC}" dt="2023-10-11T16:30:56.134" v="305" actId="1076"/>
        <pc:sldMkLst>
          <pc:docMk/>
          <pc:sldMk cId="646268931" sldId="2241"/>
        </pc:sldMkLst>
        <pc:spChg chg="add mod">
          <ac:chgData name="Jones, Leigh Ann" userId="b80eefe0-344b-4506-891e-35fd5cb18f0d" providerId="ADAL" clId="{ABBAC895-C188-4F32-BEDE-84003466C4EC}" dt="2023-10-11T16:30:56.134" v="305" actId="1076"/>
          <ac:spMkLst>
            <pc:docMk/>
            <pc:sldMk cId="646268931" sldId="2241"/>
            <ac:spMk id="3" creationId="{688D9F30-B8A7-EEAA-80A9-CFF1BC9CA98A}"/>
          </ac:spMkLst>
        </pc:spChg>
      </pc:sldChg>
      <pc:sldChg chg="del">
        <pc:chgData name="Jones, Leigh Ann" userId="b80eefe0-344b-4506-891e-35fd5cb18f0d" providerId="ADAL" clId="{ABBAC895-C188-4F32-BEDE-84003466C4EC}" dt="2023-10-11T16:11:14.059" v="285" actId="2696"/>
        <pc:sldMkLst>
          <pc:docMk/>
          <pc:sldMk cId="1901747027" sldId="2241"/>
        </pc:sldMkLst>
      </pc:sldChg>
    </pc:docChg>
  </pc:docChgLst>
  <pc:docChgLst>
    <pc:chgData name="Jones, Leigh Ann" userId="b80eefe0-344b-4506-891e-35fd5cb18f0d" providerId="ADAL" clId="{36BB8D16-866D-4A63-ACC0-5C2B12E20ACE}"/>
    <pc:docChg chg="custSel delSld modSld">
      <pc:chgData name="Jones, Leigh Ann" userId="b80eefe0-344b-4506-891e-35fd5cb18f0d" providerId="ADAL" clId="{36BB8D16-866D-4A63-ACC0-5C2B12E20ACE}" dt="2023-08-23T18:47:51.267" v="267" actId="207"/>
      <pc:docMkLst>
        <pc:docMk/>
      </pc:docMkLst>
      <pc:sldChg chg="del">
        <pc:chgData name="Jones, Leigh Ann" userId="b80eefe0-344b-4506-891e-35fd5cb18f0d" providerId="ADAL" clId="{36BB8D16-866D-4A63-ACC0-5C2B12E20ACE}" dt="2023-08-23T16:24:50.095" v="33" actId="2696"/>
        <pc:sldMkLst>
          <pc:docMk/>
          <pc:sldMk cId="4258734026" sldId="258"/>
        </pc:sldMkLst>
      </pc:sldChg>
      <pc:sldChg chg="del">
        <pc:chgData name="Jones, Leigh Ann" userId="b80eefe0-344b-4506-891e-35fd5cb18f0d" providerId="ADAL" clId="{36BB8D16-866D-4A63-ACC0-5C2B12E20ACE}" dt="2023-08-23T16:24:50.095" v="33" actId="2696"/>
        <pc:sldMkLst>
          <pc:docMk/>
          <pc:sldMk cId="380868480" sldId="259"/>
        </pc:sldMkLst>
      </pc:sldChg>
      <pc:sldChg chg="del">
        <pc:chgData name="Jones, Leigh Ann" userId="b80eefe0-344b-4506-891e-35fd5cb18f0d" providerId="ADAL" clId="{36BB8D16-866D-4A63-ACC0-5C2B12E20ACE}" dt="2023-08-23T16:24:50.095" v="33" actId="2696"/>
        <pc:sldMkLst>
          <pc:docMk/>
          <pc:sldMk cId="2289422217" sldId="260"/>
        </pc:sldMkLst>
      </pc:sldChg>
      <pc:sldChg chg="del">
        <pc:chgData name="Jones, Leigh Ann" userId="b80eefe0-344b-4506-891e-35fd5cb18f0d" providerId="ADAL" clId="{36BB8D16-866D-4A63-ACC0-5C2B12E20ACE}" dt="2023-08-23T16:24:50.095" v="33" actId="2696"/>
        <pc:sldMkLst>
          <pc:docMk/>
          <pc:sldMk cId="2175646144" sldId="261"/>
        </pc:sldMkLst>
      </pc:sldChg>
      <pc:sldChg chg="del">
        <pc:chgData name="Jones, Leigh Ann" userId="b80eefe0-344b-4506-891e-35fd5cb18f0d" providerId="ADAL" clId="{36BB8D16-866D-4A63-ACC0-5C2B12E20ACE}" dt="2023-08-23T16:24:50.095" v="33" actId="2696"/>
        <pc:sldMkLst>
          <pc:docMk/>
          <pc:sldMk cId="2971003991" sldId="262"/>
        </pc:sldMkLst>
      </pc:sldChg>
      <pc:sldChg chg="modSp">
        <pc:chgData name="Jones, Leigh Ann" userId="b80eefe0-344b-4506-891e-35fd5cb18f0d" providerId="ADAL" clId="{36BB8D16-866D-4A63-ACC0-5C2B12E20ACE}" dt="2023-08-23T16:25:15.105" v="38" actId="20577"/>
        <pc:sldMkLst>
          <pc:docMk/>
          <pc:sldMk cId="917018020" sldId="2076"/>
        </pc:sldMkLst>
        <pc:graphicFrameChg chg="mod">
          <ac:chgData name="Jones, Leigh Ann" userId="b80eefe0-344b-4506-891e-35fd5cb18f0d" providerId="ADAL" clId="{36BB8D16-866D-4A63-ACC0-5C2B12E20ACE}" dt="2023-08-23T16:25:15.105" v="38" actId="20577"/>
          <ac:graphicFrameMkLst>
            <pc:docMk/>
            <pc:sldMk cId="917018020" sldId="2076"/>
            <ac:graphicFrameMk id="21" creationId="{D5C6CDD9-CFDE-404C-B4D0-EB5C35BE2D76}"/>
          </ac:graphicFrameMkLst>
        </pc:graphicFrameChg>
      </pc:sldChg>
      <pc:sldChg chg="modSp mod">
        <pc:chgData name="Jones, Leigh Ann" userId="b80eefe0-344b-4506-891e-35fd5cb18f0d" providerId="ADAL" clId="{36BB8D16-866D-4A63-ACC0-5C2B12E20ACE}" dt="2023-08-23T16:24:08.005" v="32" actId="20577"/>
        <pc:sldMkLst>
          <pc:docMk/>
          <pc:sldMk cId="3837915809" sldId="2141"/>
        </pc:sldMkLst>
        <pc:spChg chg="mod">
          <ac:chgData name="Jones, Leigh Ann" userId="b80eefe0-344b-4506-891e-35fd5cb18f0d" providerId="ADAL" clId="{36BB8D16-866D-4A63-ACC0-5C2B12E20ACE}" dt="2023-08-23T16:24:04.814" v="29" actId="20577"/>
          <ac:spMkLst>
            <pc:docMk/>
            <pc:sldMk cId="3837915809" sldId="2141"/>
            <ac:spMk id="2" creationId="{00000000-0000-0000-0000-000000000000}"/>
          </ac:spMkLst>
        </pc:spChg>
        <pc:spChg chg="mod">
          <ac:chgData name="Jones, Leigh Ann" userId="b80eefe0-344b-4506-891e-35fd5cb18f0d" providerId="ADAL" clId="{36BB8D16-866D-4A63-ACC0-5C2B12E20ACE}" dt="2023-08-23T16:24:08.005" v="32" actId="20577"/>
          <ac:spMkLst>
            <pc:docMk/>
            <pc:sldMk cId="3837915809" sldId="2141"/>
            <ac:spMk id="3" creationId="{00000000-0000-0000-0000-000000000000}"/>
          </ac:spMkLst>
        </pc:spChg>
      </pc:sldChg>
      <pc:sldChg chg="modSp mod">
        <pc:chgData name="Jones, Leigh Ann" userId="b80eefe0-344b-4506-891e-35fd5cb18f0d" providerId="ADAL" clId="{36BB8D16-866D-4A63-ACC0-5C2B12E20ACE}" dt="2023-08-23T18:47:51.267" v="267" actId="207"/>
        <pc:sldMkLst>
          <pc:docMk/>
          <pc:sldMk cId="3779279208" sldId="2145"/>
        </pc:sldMkLst>
        <pc:graphicFrameChg chg="mod modGraphic">
          <ac:chgData name="Jones, Leigh Ann" userId="b80eefe0-344b-4506-891e-35fd5cb18f0d" providerId="ADAL" clId="{36BB8D16-866D-4A63-ACC0-5C2B12E20ACE}" dt="2023-08-23T18:47:51.267" v="267" actId="207"/>
          <ac:graphicFrameMkLst>
            <pc:docMk/>
            <pc:sldMk cId="3779279208" sldId="2145"/>
            <ac:graphicFrameMk id="6" creationId="{B4AFDA18-E4F8-4AEB-9A4B-66FE243E2A64}"/>
          </ac:graphicFrameMkLst>
        </pc:graphicFrameChg>
      </pc:sldChg>
      <pc:sldChg chg="modSp mod">
        <pc:chgData name="Jones, Leigh Ann" userId="b80eefe0-344b-4506-891e-35fd5cb18f0d" providerId="ADAL" clId="{36BB8D16-866D-4A63-ACC0-5C2B12E20ACE}" dt="2023-08-23T16:31:41.167" v="79" actId="255"/>
        <pc:sldMkLst>
          <pc:docMk/>
          <pc:sldMk cId="2118111695" sldId="2235"/>
        </pc:sldMkLst>
        <pc:spChg chg="mod">
          <ac:chgData name="Jones, Leigh Ann" userId="b80eefe0-344b-4506-891e-35fd5cb18f0d" providerId="ADAL" clId="{36BB8D16-866D-4A63-ACC0-5C2B12E20ACE}" dt="2023-08-23T16:31:41.167" v="79" actId="255"/>
          <ac:spMkLst>
            <pc:docMk/>
            <pc:sldMk cId="2118111695" sldId="2235"/>
            <ac:spMk id="3" creationId="{62DFC074-BCFF-BF50-033C-D89A949CF45F}"/>
          </ac:spMkLst>
        </pc:spChg>
      </pc:sldChg>
      <pc:sldChg chg="modSp mod">
        <pc:chgData name="Jones, Leigh Ann" userId="b80eefe0-344b-4506-891e-35fd5cb18f0d" providerId="ADAL" clId="{36BB8D16-866D-4A63-ACC0-5C2B12E20ACE}" dt="2023-08-23T18:11:53.030" v="160" actId="207"/>
        <pc:sldMkLst>
          <pc:docMk/>
          <pc:sldMk cId="1826717083" sldId="2236"/>
        </pc:sldMkLst>
        <pc:spChg chg="mod">
          <ac:chgData name="Jones, Leigh Ann" userId="b80eefe0-344b-4506-891e-35fd5cb18f0d" providerId="ADAL" clId="{36BB8D16-866D-4A63-ACC0-5C2B12E20ACE}" dt="2023-08-23T18:11:53.030" v="160" actId="207"/>
          <ac:spMkLst>
            <pc:docMk/>
            <pc:sldMk cId="1826717083" sldId="2236"/>
            <ac:spMk id="3" creationId="{62DFC074-BCFF-BF50-033C-D89A949CF45F}"/>
          </ac:spMkLst>
        </pc:spChg>
      </pc:sldChg>
      <pc:sldChg chg="del">
        <pc:chgData name="Jones, Leigh Ann" userId="b80eefe0-344b-4506-891e-35fd5cb18f0d" providerId="ADAL" clId="{36BB8D16-866D-4A63-ACC0-5C2B12E20ACE}" dt="2023-08-23T18:40:08.564" v="202" actId="2696"/>
        <pc:sldMkLst>
          <pc:docMk/>
          <pc:sldMk cId="948883713" sldId="2237"/>
        </pc:sldMkLst>
      </pc:sldChg>
      <pc:sldChg chg="del">
        <pc:chgData name="Jones, Leigh Ann" userId="b80eefe0-344b-4506-891e-35fd5cb18f0d" providerId="ADAL" clId="{36BB8D16-866D-4A63-ACC0-5C2B12E20ACE}" dt="2023-08-23T16:24:50.095" v="33" actId="2696"/>
        <pc:sldMkLst>
          <pc:docMk/>
          <pc:sldMk cId="710926375" sldId="2238"/>
        </pc:sldMkLst>
      </pc:sldChg>
      <pc:sldChg chg="modSp mod">
        <pc:chgData name="Jones, Leigh Ann" userId="b80eefe0-344b-4506-891e-35fd5cb18f0d" providerId="ADAL" clId="{36BB8D16-866D-4A63-ACC0-5C2B12E20ACE}" dt="2023-08-23T18:20:08.839" v="175" actId="20577"/>
        <pc:sldMkLst>
          <pc:docMk/>
          <pc:sldMk cId="2943698159" sldId="2238"/>
        </pc:sldMkLst>
        <pc:spChg chg="mod">
          <ac:chgData name="Jones, Leigh Ann" userId="b80eefe0-344b-4506-891e-35fd5cb18f0d" providerId="ADAL" clId="{36BB8D16-866D-4A63-ACC0-5C2B12E20ACE}" dt="2023-08-23T18:20:08.839" v="175" actId="20577"/>
          <ac:spMkLst>
            <pc:docMk/>
            <pc:sldMk cId="2943698159" sldId="2238"/>
            <ac:spMk id="3" creationId="{62DFC074-BCFF-BF50-033C-D89A949CF45F}"/>
          </ac:spMkLst>
        </pc:spChg>
      </pc:sldChg>
      <pc:sldChg chg="modSp mod">
        <pc:chgData name="Jones, Leigh Ann" userId="b80eefe0-344b-4506-891e-35fd5cb18f0d" providerId="ADAL" clId="{36BB8D16-866D-4A63-ACC0-5C2B12E20ACE}" dt="2023-08-23T18:12:36.125" v="162" actId="20577"/>
        <pc:sldMkLst>
          <pc:docMk/>
          <pc:sldMk cId="1633275909" sldId="2240"/>
        </pc:sldMkLst>
        <pc:spChg chg="mod">
          <ac:chgData name="Jones, Leigh Ann" userId="b80eefe0-344b-4506-891e-35fd5cb18f0d" providerId="ADAL" clId="{36BB8D16-866D-4A63-ACC0-5C2B12E20ACE}" dt="2023-08-23T18:12:36.125" v="162" actId="20577"/>
          <ac:spMkLst>
            <pc:docMk/>
            <pc:sldMk cId="1633275909" sldId="2240"/>
            <ac:spMk id="3" creationId="{62DFC074-BCFF-BF50-033C-D89A949CF45F}"/>
          </ac:spMkLst>
        </pc:spChg>
      </pc:sldChg>
      <pc:sldChg chg="modSp mod">
        <pc:chgData name="Jones, Leigh Ann" userId="b80eefe0-344b-4506-891e-35fd5cb18f0d" providerId="ADAL" clId="{36BB8D16-866D-4A63-ACC0-5C2B12E20ACE}" dt="2023-08-23T18:39:57.913" v="201" actId="20577"/>
        <pc:sldMkLst>
          <pc:docMk/>
          <pc:sldMk cId="3604593047" sldId="2241"/>
        </pc:sldMkLst>
        <pc:spChg chg="mod">
          <ac:chgData name="Jones, Leigh Ann" userId="b80eefe0-344b-4506-891e-35fd5cb18f0d" providerId="ADAL" clId="{36BB8D16-866D-4A63-ACC0-5C2B12E20ACE}" dt="2023-08-23T18:39:57.913" v="201" actId="20577"/>
          <ac:spMkLst>
            <pc:docMk/>
            <pc:sldMk cId="3604593047" sldId="2241"/>
            <ac:spMk id="3" creationId="{62DFC074-BCFF-BF50-033C-D89A949CF45F}"/>
          </ac:spMkLst>
        </pc:spChg>
      </pc:sldChg>
      <pc:sldChg chg="modSp mod">
        <pc:chgData name="Jones, Leigh Ann" userId="b80eefe0-344b-4506-891e-35fd5cb18f0d" providerId="ADAL" clId="{36BB8D16-866D-4A63-ACC0-5C2B12E20ACE}" dt="2023-08-23T18:20:25.151" v="189" actId="20577"/>
        <pc:sldMkLst>
          <pc:docMk/>
          <pc:sldMk cId="3244136072" sldId="2242"/>
        </pc:sldMkLst>
        <pc:spChg chg="mod">
          <ac:chgData name="Jones, Leigh Ann" userId="b80eefe0-344b-4506-891e-35fd5cb18f0d" providerId="ADAL" clId="{36BB8D16-866D-4A63-ACC0-5C2B12E20ACE}" dt="2023-08-23T18:20:25.151" v="189" actId="20577"/>
          <ac:spMkLst>
            <pc:docMk/>
            <pc:sldMk cId="3244136072" sldId="2242"/>
            <ac:spMk id="3" creationId="{62DFC074-BCFF-BF50-033C-D89A949CF45F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mailto:STSDB@sts.org" TargetMode="External"/><Relationship Id="rId1" Type="http://schemas.openxmlformats.org/officeDocument/2006/relationships/hyperlink" Target="mailto:CKrohn@sts.or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mailto:STSDB@sts.org" TargetMode="External"/><Relationship Id="rId1" Type="http://schemas.openxmlformats.org/officeDocument/2006/relationships/hyperlink" Target="mailto:CKrohn@sts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882FE-53AC-42CF-A925-149EF81DF97D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FBC125-E936-458F-9CBB-E3A13747C733}">
      <dgm:prSet phldr="0"/>
      <dgm:spPr/>
      <dgm:t>
        <a:bodyPr/>
        <a:lstStyle/>
        <a:p>
          <a:pPr rtl="0"/>
          <a:r>
            <a:rPr lang="en-US" b="0" strike="noStrike" dirty="0">
              <a:solidFill>
                <a:schemeClr val="bg1"/>
              </a:solidFill>
              <a:latin typeface="Calibri"/>
              <a:cs typeface="Calibri"/>
            </a:rPr>
            <a:t>New Data Manager Webinar</a:t>
          </a:r>
        </a:p>
      </dgm:t>
    </dgm:pt>
    <dgm:pt modelId="{59A4F98B-3EE7-4864-91EE-48D176A1E43E}" type="parTrans" cxnId="{F38480FE-4E1D-455E-83F4-8747300F2822}">
      <dgm:prSet/>
      <dgm:spPr/>
      <dgm:t>
        <a:bodyPr/>
        <a:lstStyle/>
        <a:p>
          <a:endParaRPr lang="en-US"/>
        </a:p>
      </dgm:t>
    </dgm:pt>
    <dgm:pt modelId="{61DB4D71-7600-440C-83AF-AD13D1D7EE5F}" type="sibTrans" cxnId="{F38480FE-4E1D-455E-83F4-8747300F2822}">
      <dgm:prSet/>
      <dgm:spPr/>
      <dgm:t>
        <a:bodyPr/>
        <a:lstStyle/>
        <a:p>
          <a:endParaRPr lang="en-US"/>
        </a:p>
      </dgm:t>
    </dgm:pt>
    <dgm:pt modelId="{391F13DF-C31E-4A0A-B2AA-10C08FE7DF9B}">
      <dgm:prSet phldr="0"/>
      <dgm:spPr/>
      <dgm:t>
        <a:bodyPr/>
        <a:lstStyle/>
        <a:p>
          <a:pPr rtl="0"/>
          <a:r>
            <a:rPr lang="en-US" b="0" strike="noStrike" dirty="0">
              <a:solidFill>
                <a:schemeClr val="tx1"/>
              </a:solidFill>
              <a:latin typeface="Calibri"/>
              <a:cs typeface="Calibri"/>
            </a:rPr>
            <a:t>October 25 @ 2pmCT</a:t>
          </a:r>
        </a:p>
      </dgm:t>
    </dgm:pt>
    <dgm:pt modelId="{9661D370-6C67-4BAB-B372-31F7513B10DE}" type="parTrans" cxnId="{BE14BBC2-56E7-43FB-8EAC-EE95D41DF9A3}">
      <dgm:prSet/>
      <dgm:spPr/>
      <dgm:t>
        <a:bodyPr/>
        <a:lstStyle/>
        <a:p>
          <a:endParaRPr lang="en-US"/>
        </a:p>
      </dgm:t>
    </dgm:pt>
    <dgm:pt modelId="{E71EF794-E07C-459B-AF71-B0C89C221F2C}" type="sibTrans" cxnId="{BE14BBC2-56E7-43FB-8EAC-EE95D41DF9A3}">
      <dgm:prSet/>
      <dgm:spPr/>
      <dgm:t>
        <a:bodyPr/>
        <a:lstStyle/>
        <a:p>
          <a:endParaRPr lang="en-US"/>
        </a:p>
      </dgm:t>
    </dgm:pt>
    <dgm:pt modelId="{DE3E88C9-4FB6-47DF-A91F-7AA31F8562D7}">
      <dgm:prSet phldr="0"/>
      <dgm:spPr/>
      <dgm:t>
        <a:bodyPr/>
        <a:lstStyle/>
        <a:p>
          <a:pPr rtl="0"/>
          <a:r>
            <a:rPr lang="en-US" b="0" strike="noStrike" dirty="0">
              <a:solidFill>
                <a:schemeClr val="bg1"/>
              </a:solidFill>
              <a:latin typeface="Calibri"/>
              <a:cs typeface="Calibri"/>
            </a:rPr>
            <a:t>Monthly Webinar</a:t>
          </a:r>
        </a:p>
      </dgm:t>
    </dgm:pt>
    <dgm:pt modelId="{9DE05760-22EC-4DC5-A1FC-F50516FEFB51}" type="parTrans" cxnId="{7146C1A7-EEF5-4CFF-82D8-6554F6341852}">
      <dgm:prSet/>
      <dgm:spPr/>
      <dgm:t>
        <a:bodyPr/>
        <a:lstStyle/>
        <a:p>
          <a:endParaRPr lang="en-US"/>
        </a:p>
      </dgm:t>
    </dgm:pt>
    <dgm:pt modelId="{1684FBDB-18EC-4816-A83B-789D99C81145}" type="sibTrans" cxnId="{7146C1A7-EEF5-4CFF-82D8-6554F6341852}">
      <dgm:prSet/>
      <dgm:spPr/>
      <dgm:t>
        <a:bodyPr/>
        <a:lstStyle/>
        <a:p>
          <a:endParaRPr lang="en-US"/>
        </a:p>
      </dgm:t>
    </dgm:pt>
    <dgm:pt modelId="{351F21C0-F916-446D-A7CB-58A40AC9DCE4}">
      <dgm:prSet phldr="0"/>
      <dgm:spPr/>
      <dgm:t>
        <a:bodyPr/>
        <a:lstStyle/>
        <a:p>
          <a:pPr rtl="0"/>
          <a:r>
            <a:rPr lang="en-US" b="0" strike="noStrike" dirty="0">
              <a:solidFill>
                <a:schemeClr val="tx1"/>
              </a:solidFill>
              <a:latin typeface="Calibri"/>
              <a:cs typeface="Calibri"/>
            </a:rPr>
            <a:t>November 8 @ 1:30CT</a:t>
          </a:r>
        </a:p>
      </dgm:t>
    </dgm:pt>
    <dgm:pt modelId="{F6E303BD-1E31-4EF6-A43B-5103116D9AD7}" type="parTrans" cxnId="{46E472CE-A8B1-45CE-B4BF-60388894245B}">
      <dgm:prSet/>
      <dgm:spPr/>
      <dgm:t>
        <a:bodyPr/>
        <a:lstStyle/>
        <a:p>
          <a:endParaRPr lang="en-US"/>
        </a:p>
      </dgm:t>
    </dgm:pt>
    <dgm:pt modelId="{F971C9B9-7C8B-42FB-A300-74CCD8D3DE55}" type="sibTrans" cxnId="{46E472CE-A8B1-45CE-B4BF-60388894245B}">
      <dgm:prSet/>
      <dgm:spPr/>
      <dgm:t>
        <a:bodyPr/>
        <a:lstStyle/>
        <a:p>
          <a:endParaRPr lang="en-US"/>
        </a:p>
      </dgm:t>
    </dgm:pt>
    <dgm:pt modelId="{AB2683DA-EB9D-47A6-A8A5-62DC58222E08}" type="pres">
      <dgm:prSet presAssocID="{A05882FE-53AC-42CF-A925-149EF81DF97D}" presName="linear" presStyleCnt="0">
        <dgm:presLayoutVars>
          <dgm:animLvl val="lvl"/>
          <dgm:resizeHandles val="exact"/>
        </dgm:presLayoutVars>
      </dgm:prSet>
      <dgm:spPr/>
    </dgm:pt>
    <dgm:pt modelId="{77511A1B-25E0-4A9F-8AC3-BD0835CAE8D2}" type="pres">
      <dgm:prSet presAssocID="{77FBC125-E936-458F-9CBB-E3A13747C7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79EC54F-8391-4AE2-A392-C5A47C768F26}" type="pres">
      <dgm:prSet presAssocID="{77FBC125-E936-458F-9CBB-E3A13747C733}" presName="childText" presStyleLbl="revTx" presStyleIdx="0" presStyleCnt="2">
        <dgm:presLayoutVars>
          <dgm:bulletEnabled val="1"/>
        </dgm:presLayoutVars>
      </dgm:prSet>
      <dgm:spPr/>
    </dgm:pt>
    <dgm:pt modelId="{F6227590-251E-4831-A008-944B4D7D5FF8}" type="pres">
      <dgm:prSet presAssocID="{DE3E88C9-4FB6-47DF-A91F-7AA31F8562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42A837-7578-4D05-A583-696C0DBC3367}" type="pres">
      <dgm:prSet presAssocID="{DE3E88C9-4FB6-47DF-A91F-7AA31F8562D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CF3C12-FBFA-4F9F-9DC7-8526F6B2D2A3}" type="presOf" srcId="{77FBC125-E936-458F-9CBB-E3A13747C733}" destId="{77511A1B-25E0-4A9F-8AC3-BD0835CAE8D2}" srcOrd="0" destOrd="0" presId="urn:microsoft.com/office/officeart/2005/8/layout/vList2"/>
    <dgm:cxn modelId="{E13DB66A-AFAD-462F-AD5A-6D352DE278B0}" type="presOf" srcId="{A05882FE-53AC-42CF-A925-149EF81DF97D}" destId="{AB2683DA-EB9D-47A6-A8A5-62DC58222E08}" srcOrd="0" destOrd="0" presId="urn:microsoft.com/office/officeart/2005/8/layout/vList2"/>
    <dgm:cxn modelId="{89687453-5617-4236-9A0E-71F71E313FC7}" type="presOf" srcId="{391F13DF-C31E-4A0A-B2AA-10C08FE7DF9B}" destId="{579EC54F-8391-4AE2-A392-C5A47C768F26}" srcOrd="0" destOrd="0" presId="urn:microsoft.com/office/officeart/2005/8/layout/vList2"/>
    <dgm:cxn modelId="{07DC2F7B-8DF5-4C7C-AEBA-F17002EEE357}" type="presOf" srcId="{351F21C0-F916-446D-A7CB-58A40AC9DCE4}" destId="{E542A837-7578-4D05-A583-696C0DBC3367}" srcOrd="0" destOrd="0" presId="urn:microsoft.com/office/officeart/2005/8/layout/vList2"/>
    <dgm:cxn modelId="{7146C1A7-EEF5-4CFF-82D8-6554F6341852}" srcId="{A05882FE-53AC-42CF-A925-149EF81DF97D}" destId="{DE3E88C9-4FB6-47DF-A91F-7AA31F8562D7}" srcOrd="1" destOrd="0" parTransId="{9DE05760-22EC-4DC5-A1FC-F50516FEFB51}" sibTransId="{1684FBDB-18EC-4816-A83B-789D99C81145}"/>
    <dgm:cxn modelId="{BE14BBC2-56E7-43FB-8EAC-EE95D41DF9A3}" srcId="{77FBC125-E936-458F-9CBB-E3A13747C733}" destId="{391F13DF-C31E-4A0A-B2AA-10C08FE7DF9B}" srcOrd="0" destOrd="0" parTransId="{9661D370-6C67-4BAB-B372-31F7513B10DE}" sibTransId="{E71EF794-E07C-459B-AF71-B0C89C221F2C}"/>
    <dgm:cxn modelId="{FC10D6C6-D3DF-4422-BAC0-6C1893F21075}" type="presOf" srcId="{DE3E88C9-4FB6-47DF-A91F-7AA31F8562D7}" destId="{F6227590-251E-4831-A008-944B4D7D5FF8}" srcOrd="0" destOrd="0" presId="urn:microsoft.com/office/officeart/2005/8/layout/vList2"/>
    <dgm:cxn modelId="{46E472CE-A8B1-45CE-B4BF-60388894245B}" srcId="{DE3E88C9-4FB6-47DF-A91F-7AA31F8562D7}" destId="{351F21C0-F916-446D-A7CB-58A40AC9DCE4}" srcOrd="0" destOrd="0" parTransId="{F6E303BD-1E31-4EF6-A43B-5103116D9AD7}" sibTransId="{F971C9B9-7C8B-42FB-A300-74CCD8D3DE55}"/>
    <dgm:cxn modelId="{F38480FE-4E1D-455E-83F4-8747300F2822}" srcId="{A05882FE-53AC-42CF-A925-149EF81DF97D}" destId="{77FBC125-E936-458F-9CBB-E3A13747C733}" srcOrd="0" destOrd="0" parTransId="{59A4F98B-3EE7-4864-91EE-48D176A1E43E}" sibTransId="{61DB4D71-7600-440C-83AF-AD13D1D7EE5F}"/>
    <dgm:cxn modelId="{2D317A7B-825A-416C-9C49-CA280515FFA5}" type="presParOf" srcId="{AB2683DA-EB9D-47A6-A8A5-62DC58222E08}" destId="{77511A1B-25E0-4A9F-8AC3-BD0835CAE8D2}" srcOrd="0" destOrd="0" presId="urn:microsoft.com/office/officeart/2005/8/layout/vList2"/>
    <dgm:cxn modelId="{FAE637D5-350C-42F1-A11A-8474A415CAEF}" type="presParOf" srcId="{AB2683DA-EB9D-47A6-A8A5-62DC58222E08}" destId="{579EC54F-8391-4AE2-A392-C5A47C768F26}" srcOrd="1" destOrd="0" presId="urn:microsoft.com/office/officeart/2005/8/layout/vList2"/>
    <dgm:cxn modelId="{F01BD482-21CE-4EF9-ABF8-535E5861C159}" type="presParOf" srcId="{AB2683DA-EB9D-47A6-A8A5-62DC58222E08}" destId="{F6227590-251E-4831-A008-944B4D7D5FF8}" srcOrd="2" destOrd="0" presId="urn:microsoft.com/office/officeart/2005/8/layout/vList2"/>
    <dgm:cxn modelId="{6BD36132-79FE-476E-BCB6-5FB3A2915A10}" type="presParOf" srcId="{AB2683DA-EB9D-47A6-A8A5-62DC58222E08}" destId="{E542A837-7578-4D05-A583-696C0DBC33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5CBF2-4928-4919-95D4-58D61B298425}" type="doc">
      <dgm:prSet loTypeId="urn:microsoft.com/office/officeart/2018/2/layout/IconVerticalSolidList" loCatId="icon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D2BB1B-565B-471E-A146-D5F4D0F2EE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Please use the Q&amp;A Function. </a:t>
          </a:r>
        </a:p>
      </dgm:t>
    </dgm:pt>
    <dgm:pt modelId="{E491799E-5442-4EB3-9DB5-44488EBE9EC8}" type="parTrans" cxnId="{5E5BBD3E-C66E-475B-9937-9B52C18D631C}">
      <dgm:prSet/>
      <dgm:spPr/>
      <dgm:t>
        <a:bodyPr/>
        <a:lstStyle/>
        <a:p>
          <a:endParaRPr lang="en-US"/>
        </a:p>
      </dgm:t>
    </dgm:pt>
    <dgm:pt modelId="{721E1B15-AFF8-41F5-8E54-5BC0E7F93C69}" type="sibTrans" cxnId="{5E5BBD3E-C66E-475B-9937-9B52C18D631C}">
      <dgm:prSet/>
      <dgm:spPr/>
      <dgm:t>
        <a:bodyPr/>
        <a:lstStyle/>
        <a:p>
          <a:endParaRPr lang="en-US"/>
        </a:p>
      </dgm:t>
    </dgm:pt>
    <dgm:pt modelId="{C0CD0FBF-543D-4436-B8DA-5ECD1795C3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will answer as many questions as possible.</a:t>
          </a:r>
        </a:p>
      </dgm:t>
    </dgm:pt>
    <dgm:pt modelId="{E7777B0F-AC9A-4070-9D71-E5C671F31DBD}" type="parTrans" cxnId="{B7782640-FE7B-4009-8A01-FFE6CB5A1603}">
      <dgm:prSet/>
      <dgm:spPr/>
      <dgm:t>
        <a:bodyPr/>
        <a:lstStyle/>
        <a:p>
          <a:endParaRPr lang="en-US"/>
        </a:p>
      </dgm:t>
    </dgm:pt>
    <dgm:pt modelId="{CF77D339-F713-4635-9F13-A327345E0F98}" type="sibTrans" cxnId="{B7782640-FE7B-4009-8A01-FFE6CB5A1603}">
      <dgm:prSet/>
      <dgm:spPr/>
      <dgm:t>
        <a:bodyPr/>
        <a:lstStyle/>
        <a:p>
          <a:endParaRPr lang="en-US"/>
        </a:p>
      </dgm:t>
    </dgm:pt>
    <dgm:pt modelId="{95BF9C4D-6284-4E52-95AA-220355C704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encourage your feedback and want to hear from you!</a:t>
          </a:r>
        </a:p>
      </dgm:t>
    </dgm:pt>
    <dgm:pt modelId="{EF73B914-2016-4D97-9A8F-0CAC465C8FF2}" type="parTrans" cxnId="{369F2BEE-77B2-4F0A-82EC-AD3146087C49}">
      <dgm:prSet/>
      <dgm:spPr/>
      <dgm:t>
        <a:bodyPr/>
        <a:lstStyle/>
        <a:p>
          <a:endParaRPr lang="en-US"/>
        </a:p>
      </dgm:t>
    </dgm:pt>
    <dgm:pt modelId="{AC0F2B33-D1D7-4BE6-86B5-F2EF281A165C}" type="sibTrans" cxnId="{369F2BEE-77B2-4F0A-82EC-AD3146087C49}">
      <dgm:prSet/>
      <dgm:spPr/>
      <dgm:t>
        <a:bodyPr/>
        <a:lstStyle/>
        <a:p>
          <a:endParaRPr lang="en-US"/>
        </a:p>
      </dgm:t>
    </dgm:pt>
    <dgm:pt modelId="{44779DF6-C616-4638-B068-B7A8A3B41B81}" type="pres">
      <dgm:prSet presAssocID="{CD95CBF2-4928-4919-95D4-58D61B298425}" presName="root" presStyleCnt="0">
        <dgm:presLayoutVars>
          <dgm:dir/>
          <dgm:resizeHandles val="exact"/>
        </dgm:presLayoutVars>
      </dgm:prSet>
      <dgm:spPr/>
    </dgm:pt>
    <dgm:pt modelId="{E8A4CA6C-CB52-46FF-BC77-92EDBA223B2F}" type="pres">
      <dgm:prSet presAssocID="{8AD2BB1B-565B-471E-A146-D5F4D0F2EE30}" presName="compNode" presStyleCnt="0"/>
      <dgm:spPr/>
    </dgm:pt>
    <dgm:pt modelId="{BAE306ED-60BD-458B-B8C2-B5FECEA5A63F}" type="pres">
      <dgm:prSet presAssocID="{8AD2BB1B-565B-471E-A146-D5F4D0F2EE30}" presName="bgRect" presStyleLbl="bgShp" presStyleIdx="0" presStyleCnt="3"/>
      <dgm:spPr/>
    </dgm:pt>
    <dgm:pt modelId="{DC8FA46D-A476-4FCC-967E-13FECC321BB6}" type="pres">
      <dgm:prSet presAssocID="{8AD2BB1B-565B-471E-A146-D5F4D0F2EE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122B4C8-C16B-489D-9AA8-EF0F29A1C5FB}" type="pres">
      <dgm:prSet presAssocID="{8AD2BB1B-565B-471E-A146-D5F4D0F2EE30}" presName="spaceRect" presStyleCnt="0"/>
      <dgm:spPr/>
    </dgm:pt>
    <dgm:pt modelId="{18FFDE40-1E0B-4640-8F8A-5E56BA2EC95C}" type="pres">
      <dgm:prSet presAssocID="{8AD2BB1B-565B-471E-A146-D5F4D0F2EE30}" presName="parTx" presStyleLbl="revTx" presStyleIdx="0" presStyleCnt="3">
        <dgm:presLayoutVars>
          <dgm:chMax val="0"/>
          <dgm:chPref val="0"/>
        </dgm:presLayoutVars>
      </dgm:prSet>
      <dgm:spPr/>
    </dgm:pt>
    <dgm:pt modelId="{3F1ECE10-A7F6-471B-A130-1106FDF95D2E}" type="pres">
      <dgm:prSet presAssocID="{721E1B15-AFF8-41F5-8E54-5BC0E7F93C69}" presName="sibTrans" presStyleCnt="0"/>
      <dgm:spPr/>
    </dgm:pt>
    <dgm:pt modelId="{15FABB48-220B-416A-914A-689DC9F45CF3}" type="pres">
      <dgm:prSet presAssocID="{C0CD0FBF-543D-4436-B8DA-5ECD1795C338}" presName="compNode" presStyleCnt="0"/>
      <dgm:spPr/>
    </dgm:pt>
    <dgm:pt modelId="{CAAC1904-7A90-435C-80F1-2F7D3DF1E515}" type="pres">
      <dgm:prSet presAssocID="{C0CD0FBF-543D-4436-B8DA-5ECD1795C338}" presName="bgRect" presStyleLbl="bgShp" presStyleIdx="1" presStyleCnt="3"/>
      <dgm:spPr/>
    </dgm:pt>
    <dgm:pt modelId="{34836D26-56CC-43C9-B159-40ACA2450EA3}" type="pres">
      <dgm:prSet presAssocID="{C0CD0FBF-543D-4436-B8DA-5ECD1795C3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E4DD97E-D34A-41DB-B9EA-D241EF0C2DB6}" type="pres">
      <dgm:prSet presAssocID="{C0CD0FBF-543D-4436-B8DA-5ECD1795C338}" presName="spaceRect" presStyleCnt="0"/>
      <dgm:spPr/>
    </dgm:pt>
    <dgm:pt modelId="{19B62A77-74F5-489A-83F8-9C61F1E4CB13}" type="pres">
      <dgm:prSet presAssocID="{C0CD0FBF-543D-4436-B8DA-5ECD1795C338}" presName="parTx" presStyleLbl="revTx" presStyleIdx="1" presStyleCnt="3">
        <dgm:presLayoutVars>
          <dgm:chMax val="0"/>
          <dgm:chPref val="0"/>
        </dgm:presLayoutVars>
      </dgm:prSet>
      <dgm:spPr/>
    </dgm:pt>
    <dgm:pt modelId="{29ABC06D-8059-4078-9E08-95A242AC6420}" type="pres">
      <dgm:prSet presAssocID="{CF77D339-F713-4635-9F13-A327345E0F98}" presName="sibTrans" presStyleCnt="0"/>
      <dgm:spPr/>
    </dgm:pt>
    <dgm:pt modelId="{E1130001-5F1B-4849-8DED-C2745BDE6123}" type="pres">
      <dgm:prSet presAssocID="{95BF9C4D-6284-4E52-95AA-220355C704B4}" presName="compNode" presStyleCnt="0"/>
      <dgm:spPr/>
    </dgm:pt>
    <dgm:pt modelId="{B98E94D9-8C6B-4BF0-8CB6-2AAAE4D46762}" type="pres">
      <dgm:prSet presAssocID="{95BF9C4D-6284-4E52-95AA-220355C704B4}" presName="bgRect" presStyleLbl="bgShp" presStyleIdx="2" presStyleCnt="3"/>
      <dgm:spPr/>
    </dgm:pt>
    <dgm:pt modelId="{ED50658D-0845-4FAE-88C8-8DC6B89CAD6D}" type="pres">
      <dgm:prSet presAssocID="{95BF9C4D-6284-4E52-95AA-220355C704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36AC85E0-6A88-405C-A181-0ABE7FE3E671}" type="pres">
      <dgm:prSet presAssocID="{95BF9C4D-6284-4E52-95AA-220355C704B4}" presName="spaceRect" presStyleCnt="0"/>
      <dgm:spPr/>
    </dgm:pt>
    <dgm:pt modelId="{46B58F20-119D-4559-B3A5-1C4CA7B99BEE}" type="pres">
      <dgm:prSet presAssocID="{95BF9C4D-6284-4E52-95AA-220355C704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E5BBD3E-C66E-475B-9937-9B52C18D631C}" srcId="{CD95CBF2-4928-4919-95D4-58D61B298425}" destId="{8AD2BB1B-565B-471E-A146-D5F4D0F2EE30}" srcOrd="0" destOrd="0" parTransId="{E491799E-5442-4EB3-9DB5-44488EBE9EC8}" sibTransId="{721E1B15-AFF8-41F5-8E54-5BC0E7F93C69}"/>
    <dgm:cxn modelId="{B7782640-FE7B-4009-8A01-FFE6CB5A1603}" srcId="{CD95CBF2-4928-4919-95D4-58D61B298425}" destId="{C0CD0FBF-543D-4436-B8DA-5ECD1795C338}" srcOrd="1" destOrd="0" parTransId="{E7777B0F-AC9A-4070-9D71-E5C671F31DBD}" sibTransId="{CF77D339-F713-4635-9F13-A327345E0F98}"/>
    <dgm:cxn modelId="{B08E7D8A-F95C-4B13-B993-1FBFB498A545}" type="presOf" srcId="{95BF9C4D-6284-4E52-95AA-220355C704B4}" destId="{46B58F20-119D-4559-B3A5-1C4CA7B99BEE}" srcOrd="0" destOrd="0" presId="urn:microsoft.com/office/officeart/2018/2/layout/IconVerticalSolidList"/>
    <dgm:cxn modelId="{BBF55B93-ACFF-4273-98A8-3F2CCF43E7CD}" type="presOf" srcId="{CD95CBF2-4928-4919-95D4-58D61B298425}" destId="{44779DF6-C616-4638-B068-B7A8A3B41B81}" srcOrd="0" destOrd="0" presId="urn:microsoft.com/office/officeart/2018/2/layout/IconVerticalSolidList"/>
    <dgm:cxn modelId="{994C9299-E9CF-4086-BCD9-920C9641B3C4}" type="presOf" srcId="{C0CD0FBF-543D-4436-B8DA-5ECD1795C338}" destId="{19B62A77-74F5-489A-83F8-9C61F1E4CB13}" srcOrd="0" destOrd="0" presId="urn:microsoft.com/office/officeart/2018/2/layout/IconVerticalSolidList"/>
    <dgm:cxn modelId="{8A38A9A4-B7C8-4998-87F3-FF81E632E5DF}" type="presOf" srcId="{8AD2BB1B-565B-471E-A146-D5F4D0F2EE30}" destId="{18FFDE40-1E0B-4640-8F8A-5E56BA2EC95C}" srcOrd="0" destOrd="0" presId="urn:microsoft.com/office/officeart/2018/2/layout/IconVerticalSolidList"/>
    <dgm:cxn modelId="{369F2BEE-77B2-4F0A-82EC-AD3146087C49}" srcId="{CD95CBF2-4928-4919-95D4-58D61B298425}" destId="{95BF9C4D-6284-4E52-95AA-220355C704B4}" srcOrd="2" destOrd="0" parTransId="{EF73B914-2016-4D97-9A8F-0CAC465C8FF2}" sibTransId="{AC0F2B33-D1D7-4BE6-86B5-F2EF281A165C}"/>
    <dgm:cxn modelId="{DB58B0F9-CA8F-4BF3-8473-517B4D3FF9E9}" type="presParOf" srcId="{44779DF6-C616-4638-B068-B7A8A3B41B81}" destId="{E8A4CA6C-CB52-46FF-BC77-92EDBA223B2F}" srcOrd="0" destOrd="0" presId="urn:microsoft.com/office/officeart/2018/2/layout/IconVerticalSolidList"/>
    <dgm:cxn modelId="{E180A970-72D7-4069-BA17-0E4690A2A56C}" type="presParOf" srcId="{E8A4CA6C-CB52-46FF-BC77-92EDBA223B2F}" destId="{BAE306ED-60BD-458B-B8C2-B5FECEA5A63F}" srcOrd="0" destOrd="0" presId="urn:microsoft.com/office/officeart/2018/2/layout/IconVerticalSolidList"/>
    <dgm:cxn modelId="{6854995C-27FD-485E-B687-E6C10355848F}" type="presParOf" srcId="{E8A4CA6C-CB52-46FF-BC77-92EDBA223B2F}" destId="{DC8FA46D-A476-4FCC-967E-13FECC321BB6}" srcOrd="1" destOrd="0" presId="urn:microsoft.com/office/officeart/2018/2/layout/IconVerticalSolidList"/>
    <dgm:cxn modelId="{E9F8823D-AC6C-4302-9458-4F59AE3ADF48}" type="presParOf" srcId="{E8A4CA6C-CB52-46FF-BC77-92EDBA223B2F}" destId="{5122B4C8-C16B-489D-9AA8-EF0F29A1C5FB}" srcOrd="2" destOrd="0" presId="urn:microsoft.com/office/officeart/2018/2/layout/IconVerticalSolidList"/>
    <dgm:cxn modelId="{5CDC1C09-507E-406B-83B0-3AA623204D74}" type="presParOf" srcId="{E8A4CA6C-CB52-46FF-BC77-92EDBA223B2F}" destId="{18FFDE40-1E0B-4640-8F8A-5E56BA2EC95C}" srcOrd="3" destOrd="0" presId="urn:microsoft.com/office/officeart/2018/2/layout/IconVerticalSolidList"/>
    <dgm:cxn modelId="{F42E1A72-2529-4A9E-8E10-DF55AB07511F}" type="presParOf" srcId="{44779DF6-C616-4638-B068-B7A8A3B41B81}" destId="{3F1ECE10-A7F6-471B-A130-1106FDF95D2E}" srcOrd="1" destOrd="0" presId="urn:microsoft.com/office/officeart/2018/2/layout/IconVerticalSolidList"/>
    <dgm:cxn modelId="{80010053-B4DD-4AE4-91E3-F122BD55C9E1}" type="presParOf" srcId="{44779DF6-C616-4638-B068-B7A8A3B41B81}" destId="{15FABB48-220B-416A-914A-689DC9F45CF3}" srcOrd="2" destOrd="0" presId="urn:microsoft.com/office/officeart/2018/2/layout/IconVerticalSolidList"/>
    <dgm:cxn modelId="{31408F0E-AC7D-4EFF-8422-1B17EF735292}" type="presParOf" srcId="{15FABB48-220B-416A-914A-689DC9F45CF3}" destId="{CAAC1904-7A90-435C-80F1-2F7D3DF1E515}" srcOrd="0" destOrd="0" presId="urn:microsoft.com/office/officeart/2018/2/layout/IconVerticalSolidList"/>
    <dgm:cxn modelId="{71F71D40-A62E-46A0-AA28-7B25F65C1DDE}" type="presParOf" srcId="{15FABB48-220B-416A-914A-689DC9F45CF3}" destId="{34836D26-56CC-43C9-B159-40ACA2450EA3}" srcOrd="1" destOrd="0" presId="urn:microsoft.com/office/officeart/2018/2/layout/IconVerticalSolidList"/>
    <dgm:cxn modelId="{AA91662B-D931-44D7-8952-C723495A5C88}" type="presParOf" srcId="{15FABB48-220B-416A-914A-689DC9F45CF3}" destId="{DE4DD97E-D34A-41DB-B9EA-D241EF0C2DB6}" srcOrd="2" destOrd="0" presId="urn:microsoft.com/office/officeart/2018/2/layout/IconVerticalSolidList"/>
    <dgm:cxn modelId="{FAA06D34-5BB9-4E71-9141-0AB7E63D0937}" type="presParOf" srcId="{15FABB48-220B-416A-914A-689DC9F45CF3}" destId="{19B62A77-74F5-489A-83F8-9C61F1E4CB13}" srcOrd="3" destOrd="0" presId="urn:microsoft.com/office/officeart/2018/2/layout/IconVerticalSolidList"/>
    <dgm:cxn modelId="{950639F4-429F-4F03-B513-438C14CC642C}" type="presParOf" srcId="{44779DF6-C616-4638-B068-B7A8A3B41B81}" destId="{29ABC06D-8059-4078-9E08-95A242AC6420}" srcOrd="3" destOrd="0" presId="urn:microsoft.com/office/officeart/2018/2/layout/IconVerticalSolidList"/>
    <dgm:cxn modelId="{4A9229BB-6110-461D-87A8-39E0D369CCE5}" type="presParOf" srcId="{44779DF6-C616-4638-B068-B7A8A3B41B81}" destId="{E1130001-5F1B-4849-8DED-C2745BDE6123}" srcOrd="4" destOrd="0" presId="urn:microsoft.com/office/officeart/2018/2/layout/IconVerticalSolidList"/>
    <dgm:cxn modelId="{BCE604CE-3B66-497A-9A42-DF63D71C1294}" type="presParOf" srcId="{E1130001-5F1B-4849-8DED-C2745BDE6123}" destId="{B98E94D9-8C6B-4BF0-8CB6-2AAAE4D46762}" srcOrd="0" destOrd="0" presId="urn:microsoft.com/office/officeart/2018/2/layout/IconVerticalSolidList"/>
    <dgm:cxn modelId="{3AE8FE72-719B-4075-A6D8-408A669E861E}" type="presParOf" srcId="{E1130001-5F1B-4849-8DED-C2745BDE6123}" destId="{ED50658D-0845-4FAE-88C8-8DC6B89CAD6D}" srcOrd="1" destOrd="0" presId="urn:microsoft.com/office/officeart/2018/2/layout/IconVerticalSolidList"/>
    <dgm:cxn modelId="{917A6E50-951A-46C7-907F-AD2FCABB9DBB}" type="presParOf" srcId="{E1130001-5F1B-4849-8DED-C2745BDE6123}" destId="{36AC85E0-6A88-405C-A181-0ABE7FE3E671}" srcOrd="2" destOrd="0" presId="urn:microsoft.com/office/officeart/2018/2/layout/IconVerticalSolidList"/>
    <dgm:cxn modelId="{28F09322-F5F0-42DD-8622-1C7745B6F249}" type="presParOf" srcId="{E1130001-5F1B-4849-8DED-C2745BDE6123}" destId="{46B58F20-119D-4559-B3A5-1C4CA7B99B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EFA5B5-639C-4F4F-867B-D04C9CE7663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226A4C-F2CB-4B40-86DD-A1CE502DE11F}">
      <dgm:prSet/>
      <dgm:spPr/>
      <dgm:t>
        <a:bodyPr/>
        <a:lstStyle/>
        <a:p>
          <a:r>
            <a:rPr lang="en-US"/>
            <a:t>Leigh Ann Jones, STS National Database Manager, Congenital and General Thoracic</a:t>
          </a:r>
        </a:p>
      </dgm:t>
    </dgm:pt>
    <dgm:pt modelId="{BDC544A8-DC5D-43BF-9AF7-C246F084E06A}" type="parTrans" cxnId="{A4EAC37C-F3D1-413F-90B1-D69F431483A9}">
      <dgm:prSet/>
      <dgm:spPr/>
      <dgm:t>
        <a:bodyPr/>
        <a:lstStyle/>
        <a:p>
          <a:endParaRPr lang="en-US"/>
        </a:p>
      </dgm:t>
    </dgm:pt>
    <dgm:pt modelId="{0EC94B13-311A-486E-A894-0C1E243AF3C4}" type="sibTrans" cxnId="{A4EAC37C-F3D1-413F-90B1-D69F431483A9}">
      <dgm:prSet/>
      <dgm:spPr/>
      <dgm:t>
        <a:bodyPr/>
        <a:lstStyle/>
        <a:p>
          <a:endParaRPr lang="en-US"/>
        </a:p>
      </dgm:t>
    </dgm:pt>
    <dgm:pt modelId="{96F08F61-B6BB-4617-8953-93DEA36A6066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Ljones@sts.org</a:t>
          </a:r>
          <a:endParaRPr lang="en-US"/>
        </a:p>
      </dgm:t>
    </dgm:pt>
    <dgm:pt modelId="{7FDC32FF-F0AC-40B8-8711-F26B48A358C2}" type="parTrans" cxnId="{5658832C-C516-4154-AAD1-F03BA3749953}">
      <dgm:prSet/>
      <dgm:spPr/>
      <dgm:t>
        <a:bodyPr/>
        <a:lstStyle/>
        <a:p>
          <a:endParaRPr lang="en-US"/>
        </a:p>
      </dgm:t>
    </dgm:pt>
    <dgm:pt modelId="{5D05F9C1-0C35-4CF5-BFD8-57F1A73BD105}" type="sibTrans" cxnId="{5658832C-C516-4154-AAD1-F03BA3749953}">
      <dgm:prSet/>
      <dgm:spPr/>
      <dgm:t>
        <a:bodyPr/>
        <a:lstStyle/>
        <a:p>
          <a:endParaRPr lang="en-US"/>
        </a:p>
      </dgm:t>
    </dgm:pt>
    <dgm:pt modelId="{414E5203-2487-4682-94F5-948D9D0FDFFE}">
      <dgm:prSet/>
      <dgm:spPr/>
      <dgm:t>
        <a:bodyPr/>
        <a:lstStyle/>
        <a:p>
          <a:r>
            <a:rPr lang="en-US"/>
            <a:t>312-202-5822</a:t>
          </a:r>
        </a:p>
      </dgm:t>
    </dgm:pt>
    <dgm:pt modelId="{506BBEA8-58AC-4604-BD38-F0C1E47BCF86}" type="parTrans" cxnId="{242B6FD4-72EC-422C-ABA5-D3F4C34B94DF}">
      <dgm:prSet/>
      <dgm:spPr/>
      <dgm:t>
        <a:bodyPr/>
        <a:lstStyle/>
        <a:p>
          <a:endParaRPr lang="en-US"/>
        </a:p>
      </dgm:t>
    </dgm:pt>
    <dgm:pt modelId="{C551779A-A5E7-489A-B597-0930947E89AC}" type="sibTrans" cxnId="{242B6FD4-72EC-422C-ABA5-D3F4C34B94DF}">
      <dgm:prSet/>
      <dgm:spPr/>
      <dgm:t>
        <a:bodyPr/>
        <a:lstStyle/>
        <a:p>
          <a:endParaRPr lang="en-US"/>
        </a:p>
      </dgm:t>
    </dgm:pt>
    <dgm:pt modelId="{6828774D-4402-45CD-858F-1416EE86E7D8}">
      <dgm:prSet/>
      <dgm:spPr/>
      <dgm:t>
        <a:bodyPr/>
        <a:lstStyle/>
        <a:p>
          <a:r>
            <a:rPr lang="en-US" dirty="0"/>
            <a:t>Helpdesk Support </a:t>
          </a:r>
        </a:p>
        <a:p>
          <a:r>
            <a:rPr lang="en-US" dirty="0"/>
            <a:t>(Harvest Questions/Analysis Report Questions)</a:t>
          </a:r>
        </a:p>
      </dgm:t>
    </dgm:pt>
    <dgm:pt modelId="{2C937B9C-8DC4-41B1-8833-8210CC832C82}" type="parTrans" cxnId="{17325849-9F6C-4423-8C6C-4CE70C7E109B}">
      <dgm:prSet/>
      <dgm:spPr/>
      <dgm:t>
        <a:bodyPr/>
        <a:lstStyle/>
        <a:p>
          <a:endParaRPr lang="en-US"/>
        </a:p>
      </dgm:t>
    </dgm:pt>
    <dgm:pt modelId="{4834991A-4CE6-4EEF-815A-445BED3905DD}" type="sibTrans" cxnId="{17325849-9F6C-4423-8C6C-4CE70C7E109B}">
      <dgm:prSet/>
      <dgm:spPr/>
      <dgm:t>
        <a:bodyPr/>
        <a:lstStyle/>
        <a:p>
          <a:endParaRPr lang="en-US"/>
        </a:p>
      </dgm:t>
    </dgm:pt>
    <dgm:pt modelId="{6D1798E1-8839-4736-8D5C-A0FDE6C18F06}">
      <dgm:prSet/>
      <dgm:spPr/>
      <dgm:t>
        <a:bodyPr/>
        <a:lstStyle/>
        <a:p>
          <a:r>
            <a:rPr lang="en-US" dirty="0"/>
            <a:t>STSDB_helpdesk@sts.org</a:t>
          </a:r>
        </a:p>
      </dgm:t>
    </dgm:pt>
    <dgm:pt modelId="{FA54D4BC-F317-4EB4-A4F6-5B00E5BDD41E}" type="parTrans" cxnId="{13DE9B12-A42E-4CB1-9A2A-85FCD96A5977}">
      <dgm:prSet/>
      <dgm:spPr/>
      <dgm:t>
        <a:bodyPr/>
        <a:lstStyle/>
        <a:p>
          <a:endParaRPr lang="en-US"/>
        </a:p>
      </dgm:t>
    </dgm:pt>
    <dgm:pt modelId="{9006CEB9-F230-4CB2-AE38-CE412A87C4F9}" type="sibTrans" cxnId="{13DE9B12-A42E-4CB1-9A2A-85FCD96A5977}">
      <dgm:prSet/>
      <dgm:spPr/>
      <dgm:t>
        <a:bodyPr/>
        <a:lstStyle/>
        <a:p>
          <a:endParaRPr lang="en-US"/>
        </a:p>
      </dgm:t>
    </dgm:pt>
    <dgm:pt modelId="{F3740E93-FFD5-41EB-A8DE-B08A51FEC52A}">
      <dgm:prSet/>
      <dgm:spPr/>
      <dgm:t>
        <a:bodyPr/>
        <a:lstStyle/>
        <a:p>
          <a:r>
            <a:rPr lang="en-US" dirty="0"/>
            <a:t>Database Operational Questions</a:t>
          </a:r>
        </a:p>
        <a:p>
          <a:r>
            <a:rPr lang="en-US" dirty="0"/>
            <a:t>(Database Participation, Contracts, etc.)</a:t>
          </a:r>
        </a:p>
      </dgm:t>
    </dgm:pt>
    <dgm:pt modelId="{14FC83EB-1590-43B3-8EA8-719D4C2CE33C}" type="parTrans" cxnId="{E68EAA3B-0AD2-41AC-81E6-76EE5FE7DC6C}">
      <dgm:prSet/>
      <dgm:spPr/>
      <dgm:t>
        <a:bodyPr/>
        <a:lstStyle/>
        <a:p>
          <a:endParaRPr lang="en-US"/>
        </a:p>
      </dgm:t>
    </dgm:pt>
    <dgm:pt modelId="{CFE05F9E-67E2-4B13-A544-6D836443248D}" type="sibTrans" cxnId="{E68EAA3B-0AD2-41AC-81E6-76EE5FE7DC6C}">
      <dgm:prSet/>
      <dgm:spPr/>
      <dgm:t>
        <a:bodyPr/>
        <a:lstStyle/>
        <a:p>
          <a:endParaRPr lang="en-US"/>
        </a:p>
      </dgm:t>
    </dgm:pt>
    <dgm:pt modelId="{083A474C-EF5A-4948-B690-1139FFD6BD0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STSDB@sts.org</a:t>
          </a:r>
          <a:endParaRPr lang="en-US" dirty="0"/>
        </a:p>
      </dgm:t>
    </dgm:pt>
    <dgm:pt modelId="{F2EA66B2-F53F-4D10-8D37-EA9E9E860085}" type="parTrans" cxnId="{D9A9A1E9-EC10-49DF-A853-BC0CA243F6B8}">
      <dgm:prSet/>
      <dgm:spPr/>
      <dgm:t>
        <a:bodyPr/>
        <a:lstStyle/>
        <a:p>
          <a:endParaRPr lang="en-US"/>
        </a:p>
      </dgm:t>
    </dgm:pt>
    <dgm:pt modelId="{C07D60A1-AD9E-4992-8040-1FF671D4D44B}" type="sibTrans" cxnId="{D9A9A1E9-EC10-49DF-A853-BC0CA243F6B8}">
      <dgm:prSet/>
      <dgm:spPr/>
      <dgm:t>
        <a:bodyPr/>
        <a:lstStyle/>
        <a:p>
          <a:endParaRPr lang="en-US"/>
        </a:p>
      </dgm:t>
    </dgm:pt>
    <dgm:pt modelId="{980C3D1E-9E93-4B0E-AC90-CCABF286E882}" type="pres">
      <dgm:prSet presAssocID="{D1EFA5B5-639C-4F4F-867B-D04C9CE76639}" presName="Name0" presStyleCnt="0">
        <dgm:presLayoutVars>
          <dgm:dir/>
          <dgm:animLvl val="lvl"/>
          <dgm:resizeHandles val="exact"/>
        </dgm:presLayoutVars>
      </dgm:prSet>
      <dgm:spPr/>
    </dgm:pt>
    <dgm:pt modelId="{CF12FC3A-AF3C-4C8C-8CCF-B523AFDFFCB4}" type="pres">
      <dgm:prSet presAssocID="{C5226A4C-F2CB-4B40-86DD-A1CE502DE11F}" presName="composite" presStyleCnt="0"/>
      <dgm:spPr/>
    </dgm:pt>
    <dgm:pt modelId="{20EE5857-9EE1-4CAF-93AA-4AFDD15127CA}" type="pres">
      <dgm:prSet presAssocID="{C5226A4C-F2CB-4B40-86DD-A1CE502DE11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7892282-717F-42C2-ACAA-1632BD01BA6D}" type="pres">
      <dgm:prSet presAssocID="{C5226A4C-F2CB-4B40-86DD-A1CE502DE11F}" presName="desTx" presStyleLbl="alignAccFollowNode1" presStyleIdx="0" presStyleCnt="3">
        <dgm:presLayoutVars>
          <dgm:bulletEnabled val="1"/>
        </dgm:presLayoutVars>
      </dgm:prSet>
      <dgm:spPr/>
    </dgm:pt>
    <dgm:pt modelId="{C3863CCD-509D-45DB-B745-28FF2074029D}" type="pres">
      <dgm:prSet presAssocID="{0EC94B13-311A-486E-A894-0C1E243AF3C4}" presName="space" presStyleCnt="0"/>
      <dgm:spPr/>
    </dgm:pt>
    <dgm:pt modelId="{19910368-EB05-49A4-8283-FC5CD049C0F9}" type="pres">
      <dgm:prSet presAssocID="{6828774D-4402-45CD-858F-1416EE86E7D8}" presName="composite" presStyleCnt="0"/>
      <dgm:spPr/>
    </dgm:pt>
    <dgm:pt modelId="{0D29B4EA-2B56-4AB8-9E2C-C4092A06BB60}" type="pres">
      <dgm:prSet presAssocID="{6828774D-4402-45CD-858F-1416EE86E7D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2D67A62-D525-416F-998F-BEA257168ABD}" type="pres">
      <dgm:prSet presAssocID="{6828774D-4402-45CD-858F-1416EE86E7D8}" presName="desTx" presStyleLbl="alignAccFollowNode1" presStyleIdx="1" presStyleCnt="3">
        <dgm:presLayoutVars>
          <dgm:bulletEnabled val="1"/>
        </dgm:presLayoutVars>
      </dgm:prSet>
      <dgm:spPr/>
    </dgm:pt>
    <dgm:pt modelId="{16B913B9-35AC-4C66-9822-C0B74A4B86B1}" type="pres">
      <dgm:prSet presAssocID="{4834991A-4CE6-4EEF-815A-445BED3905DD}" presName="space" presStyleCnt="0"/>
      <dgm:spPr/>
    </dgm:pt>
    <dgm:pt modelId="{7DFC164A-929B-4A96-8EB2-B516DB025C5B}" type="pres">
      <dgm:prSet presAssocID="{F3740E93-FFD5-41EB-A8DE-B08A51FEC52A}" presName="composite" presStyleCnt="0"/>
      <dgm:spPr/>
    </dgm:pt>
    <dgm:pt modelId="{CA0135EA-F0B9-4D32-8C05-7D3A45A90F65}" type="pres">
      <dgm:prSet presAssocID="{F3740E93-FFD5-41EB-A8DE-B08A51FEC5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0FCB6FF-AA5D-4017-8248-4CC400505E0B}" type="pres">
      <dgm:prSet presAssocID="{F3740E93-FFD5-41EB-A8DE-B08A51FEC52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09E9104-681E-4E03-941F-95402C57FD3F}" type="presOf" srcId="{083A474C-EF5A-4948-B690-1139FFD6BD0C}" destId="{50FCB6FF-AA5D-4017-8248-4CC400505E0B}" srcOrd="0" destOrd="0" presId="urn:microsoft.com/office/officeart/2005/8/layout/hList1"/>
    <dgm:cxn modelId="{13DE9B12-A42E-4CB1-9A2A-85FCD96A5977}" srcId="{6828774D-4402-45CD-858F-1416EE86E7D8}" destId="{6D1798E1-8839-4736-8D5C-A0FDE6C18F06}" srcOrd="0" destOrd="0" parTransId="{FA54D4BC-F317-4EB4-A4F6-5B00E5BDD41E}" sibTransId="{9006CEB9-F230-4CB2-AE38-CE412A87C4F9}"/>
    <dgm:cxn modelId="{9A78081D-0D7F-444C-8BB2-EE79802EF2AB}" type="presOf" srcId="{C5226A4C-F2CB-4B40-86DD-A1CE502DE11F}" destId="{20EE5857-9EE1-4CAF-93AA-4AFDD15127CA}" srcOrd="0" destOrd="0" presId="urn:microsoft.com/office/officeart/2005/8/layout/hList1"/>
    <dgm:cxn modelId="{5658832C-C516-4154-AAD1-F03BA3749953}" srcId="{C5226A4C-F2CB-4B40-86DD-A1CE502DE11F}" destId="{96F08F61-B6BB-4617-8953-93DEA36A6066}" srcOrd="0" destOrd="0" parTransId="{7FDC32FF-F0AC-40B8-8711-F26B48A358C2}" sibTransId="{5D05F9C1-0C35-4CF5-BFD8-57F1A73BD105}"/>
    <dgm:cxn modelId="{E68EAA3B-0AD2-41AC-81E6-76EE5FE7DC6C}" srcId="{D1EFA5B5-639C-4F4F-867B-D04C9CE76639}" destId="{F3740E93-FFD5-41EB-A8DE-B08A51FEC52A}" srcOrd="2" destOrd="0" parTransId="{14FC83EB-1590-43B3-8EA8-719D4C2CE33C}" sibTransId="{CFE05F9E-67E2-4B13-A544-6D836443248D}"/>
    <dgm:cxn modelId="{CFAED73E-F846-438F-AD23-2CBD8E8A1E70}" type="presOf" srcId="{6D1798E1-8839-4736-8D5C-A0FDE6C18F06}" destId="{62D67A62-D525-416F-998F-BEA257168ABD}" srcOrd="0" destOrd="0" presId="urn:microsoft.com/office/officeart/2005/8/layout/hList1"/>
    <dgm:cxn modelId="{10010E60-D5AA-4435-AB3F-43B2F413B3ED}" type="presOf" srcId="{6828774D-4402-45CD-858F-1416EE86E7D8}" destId="{0D29B4EA-2B56-4AB8-9E2C-C4092A06BB60}" srcOrd="0" destOrd="0" presId="urn:microsoft.com/office/officeart/2005/8/layout/hList1"/>
    <dgm:cxn modelId="{17325849-9F6C-4423-8C6C-4CE70C7E109B}" srcId="{D1EFA5B5-639C-4F4F-867B-D04C9CE76639}" destId="{6828774D-4402-45CD-858F-1416EE86E7D8}" srcOrd="1" destOrd="0" parTransId="{2C937B9C-8DC4-41B1-8833-8210CC832C82}" sibTransId="{4834991A-4CE6-4EEF-815A-445BED3905DD}"/>
    <dgm:cxn modelId="{A4EAC37C-F3D1-413F-90B1-D69F431483A9}" srcId="{D1EFA5B5-639C-4F4F-867B-D04C9CE76639}" destId="{C5226A4C-F2CB-4B40-86DD-A1CE502DE11F}" srcOrd="0" destOrd="0" parTransId="{BDC544A8-DC5D-43BF-9AF7-C246F084E06A}" sibTransId="{0EC94B13-311A-486E-A894-0C1E243AF3C4}"/>
    <dgm:cxn modelId="{10D28F85-00B5-492D-9118-A166A0925C06}" type="presOf" srcId="{F3740E93-FFD5-41EB-A8DE-B08A51FEC52A}" destId="{CA0135EA-F0B9-4D32-8C05-7D3A45A90F65}" srcOrd="0" destOrd="0" presId="urn:microsoft.com/office/officeart/2005/8/layout/hList1"/>
    <dgm:cxn modelId="{6AB52A9C-109E-41D7-A81F-0E87E0F22A45}" type="presOf" srcId="{D1EFA5B5-639C-4F4F-867B-D04C9CE76639}" destId="{980C3D1E-9E93-4B0E-AC90-CCABF286E882}" srcOrd="0" destOrd="0" presId="urn:microsoft.com/office/officeart/2005/8/layout/hList1"/>
    <dgm:cxn modelId="{50DA50A8-EE7A-43EC-BE85-EE4174BB4254}" type="presOf" srcId="{96F08F61-B6BB-4617-8953-93DEA36A6066}" destId="{67892282-717F-42C2-ACAA-1632BD01BA6D}" srcOrd="0" destOrd="0" presId="urn:microsoft.com/office/officeart/2005/8/layout/hList1"/>
    <dgm:cxn modelId="{242B6FD4-72EC-422C-ABA5-D3F4C34B94DF}" srcId="{C5226A4C-F2CB-4B40-86DD-A1CE502DE11F}" destId="{414E5203-2487-4682-94F5-948D9D0FDFFE}" srcOrd="1" destOrd="0" parTransId="{506BBEA8-58AC-4604-BD38-F0C1E47BCF86}" sibTransId="{C551779A-A5E7-489A-B597-0930947E89AC}"/>
    <dgm:cxn modelId="{D9A9A1E9-EC10-49DF-A853-BC0CA243F6B8}" srcId="{F3740E93-FFD5-41EB-A8DE-B08A51FEC52A}" destId="{083A474C-EF5A-4948-B690-1139FFD6BD0C}" srcOrd="0" destOrd="0" parTransId="{F2EA66B2-F53F-4D10-8D37-EA9E9E860085}" sibTransId="{C07D60A1-AD9E-4992-8040-1FF671D4D44B}"/>
    <dgm:cxn modelId="{AA39E4F6-D9EC-4CAA-9F9C-B35DB7EE65B2}" type="presOf" srcId="{414E5203-2487-4682-94F5-948D9D0FDFFE}" destId="{67892282-717F-42C2-ACAA-1632BD01BA6D}" srcOrd="0" destOrd="1" presId="urn:microsoft.com/office/officeart/2005/8/layout/hList1"/>
    <dgm:cxn modelId="{BA2AE926-692D-4A50-8B06-A156507DC88D}" type="presParOf" srcId="{980C3D1E-9E93-4B0E-AC90-CCABF286E882}" destId="{CF12FC3A-AF3C-4C8C-8CCF-B523AFDFFCB4}" srcOrd="0" destOrd="0" presId="urn:microsoft.com/office/officeart/2005/8/layout/hList1"/>
    <dgm:cxn modelId="{4AE64283-1911-4A94-B724-699844BBEE56}" type="presParOf" srcId="{CF12FC3A-AF3C-4C8C-8CCF-B523AFDFFCB4}" destId="{20EE5857-9EE1-4CAF-93AA-4AFDD15127CA}" srcOrd="0" destOrd="0" presId="urn:microsoft.com/office/officeart/2005/8/layout/hList1"/>
    <dgm:cxn modelId="{7FAE28BF-B307-4850-A508-19BE190FC3BF}" type="presParOf" srcId="{CF12FC3A-AF3C-4C8C-8CCF-B523AFDFFCB4}" destId="{67892282-717F-42C2-ACAA-1632BD01BA6D}" srcOrd="1" destOrd="0" presId="urn:microsoft.com/office/officeart/2005/8/layout/hList1"/>
    <dgm:cxn modelId="{16862A37-73C2-4A31-BF11-A4B1186F2E35}" type="presParOf" srcId="{980C3D1E-9E93-4B0E-AC90-CCABF286E882}" destId="{C3863CCD-509D-45DB-B745-28FF2074029D}" srcOrd="1" destOrd="0" presId="urn:microsoft.com/office/officeart/2005/8/layout/hList1"/>
    <dgm:cxn modelId="{F9B8286E-EF4C-4CE2-AAFF-911F6021128B}" type="presParOf" srcId="{980C3D1E-9E93-4B0E-AC90-CCABF286E882}" destId="{19910368-EB05-49A4-8283-FC5CD049C0F9}" srcOrd="2" destOrd="0" presId="urn:microsoft.com/office/officeart/2005/8/layout/hList1"/>
    <dgm:cxn modelId="{CA8CFD9C-83D1-4970-8BEE-7CBC7E6A72EB}" type="presParOf" srcId="{19910368-EB05-49A4-8283-FC5CD049C0F9}" destId="{0D29B4EA-2B56-4AB8-9E2C-C4092A06BB60}" srcOrd="0" destOrd="0" presId="urn:microsoft.com/office/officeart/2005/8/layout/hList1"/>
    <dgm:cxn modelId="{DD33D23C-4E52-4FE2-B88E-C9956A25D1C3}" type="presParOf" srcId="{19910368-EB05-49A4-8283-FC5CD049C0F9}" destId="{62D67A62-D525-416F-998F-BEA257168ABD}" srcOrd="1" destOrd="0" presId="urn:microsoft.com/office/officeart/2005/8/layout/hList1"/>
    <dgm:cxn modelId="{4BF1543B-7735-4792-AFB3-91627A14490C}" type="presParOf" srcId="{980C3D1E-9E93-4B0E-AC90-CCABF286E882}" destId="{16B913B9-35AC-4C66-9822-C0B74A4B86B1}" srcOrd="3" destOrd="0" presId="urn:microsoft.com/office/officeart/2005/8/layout/hList1"/>
    <dgm:cxn modelId="{766EBD4E-90FA-4539-A6CC-D410845904A1}" type="presParOf" srcId="{980C3D1E-9E93-4B0E-AC90-CCABF286E882}" destId="{7DFC164A-929B-4A96-8EB2-B516DB025C5B}" srcOrd="4" destOrd="0" presId="urn:microsoft.com/office/officeart/2005/8/layout/hList1"/>
    <dgm:cxn modelId="{8BF1B3AB-2ED3-4362-99E1-1CC0806E30EB}" type="presParOf" srcId="{7DFC164A-929B-4A96-8EB2-B516DB025C5B}" destId="{CA0135EA-F0B9-4D32-8C05-7D3A45A90F65}" srcOrd="0" destOrd="0" presId="urn:microsoft.com/office/officeart/2005/8/layout/hList1"/>
    <dgm:cxn modelId="{1FF18669-2267-4240-AE3A-061DB39256E6}" type="presParOf" srcId="{7DFC164A-929B-4A96-8EB2-B516DB025C5B}" destId="{50FCB6FF-AA5D-4017-8248-4CC400505E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11A1B-25E0-4A9F-8AC3-BD0835CAE8D2}">
      <dsp:nvSpPr>
        <dsp:cNvPr id="0" name=""/>
        <dsp:cNvSpPr/>
      </dsp:nvSpPr>
      <dsp:spPr>
        <a:xfrm>
          <a:off x="0" y="660248"/>
          <a:ext cx="6715057" cy="10073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strike="noStrike" kern="1200" dirty="0">
              <a:solidFill>
                <a:schemeClr val="bg1"/>
              </a:solidFill>
              <a:latin typeface="Calibri"/>
              <a:cs typeface="Calibri"/>
            </a:rPr>
            <a:t>New Data Manager Webinar</a:t>
          </a:r>
        </a:p>
      </dsp:txBody>
      <dsp:txXfrm>
        <a:off x="49176" y="709424"/>
        <a:ext cx="6616705" cy="909018"/>
      </dsp:txXfrm>
    </dsp:sp>
    <dsp:sp modelId="{579EC54F-8391-4AE2-A392-C5A47C768F26}">
      <dsp:nvSpPr>
        <dsp:cNvPr id="0" name=""/>
        <dsp:cNvSpPr/>
      </dsp:nvSpPr>
      <dsp:spPr>
        <a:xfrm>
          <a:off x="0" y="1667618"/>
          <a:ext cx="6715057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03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b="0" strike="noStrike" kern="1200" dirty="0">
              <a:solidFill>
                <a:schemeClr val="tx1"/>
              </a:solidFill>
              <a:latin typeface="Calibri"/>
              <a:cs typeface="Calibri"/>
            </a:rPr>
            <a:t>October 25 @ 2pmCT</a:t>
          </a:r>
        </a:p>
      </dsp:txBody>
      <dsp:txXfrm>
        <a:off x="0" y="1667618"/>
        <a:ext cx="6715057" cy="695520"/>
      </dsp:txXfrm>
    </dsp:sp>
    <dsp:sp modelId="{F6227590-251E-4831-A008-944B4D7D5FF8}">
      <dsp:nvSpPr>
        <dsp:cNvPr id="0" name=""/>
        <dsp:cNvSpPr/>
      </dsp:nvSpPr>
      <dsp:spPr>
        <a:xfrm>
          <a:off x="0" y="2363138"/>
          <a:ext cx="6715057" cy="10073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strike="noStrike" kern="1200" dirty="0">
              <a:solidFill>
                <a:schemeClr val="bg1"/>
              </a:solidFill>
              <a:latin typeface="Calibri"/>
              <a:cs typeface="Calibri"/>
            </a:rPr>
            <a:t>Monthly Webinar</a:t>
          </a:r>
        </a:p>
      </dsp:txBody>
      <dsp:txXfrm>
        <a:off x="49176" y="2412314"/>
        <a:ext cx="6616705" cy="909018"/>
      </dsp:txXfrm>
    </dsp:sp>
    <dsp:sp modelId="{E542A837-7578-4D05-A583-696C0DBC3367}">
      <dsp:nvSpPr>
        <dsp:cNvPr id="0" name=""/>
        <dsp:cNvSpPr/>
      </dsp:nvSpPr>
      <dsp:spPr>
        <a:xfrm>
          <a:off x="0" y="3370508"/>
          <a:ext cx="6715057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03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b="0" strike="noStrike" kern="1200" dirty="0">
              <a:solidFill>
                <a:schemeClr val="tx1"/>
              </a:solidFill>
              <a:latin typeface="Calibri"/>
              <a:cs typeface="Calibri"/>
            </a:rPr>
            <a:t>November 8 @ 1:30CT</a:t>
          </a:r>
        </a:p>
      </dsp:txBody>
      <dsp:txXfrm>
        <a:off x="0" y="3370508"/>
        <a:ext cx="6715057" cy="69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306ED-60BD-458B-B8C2-B5FECEA5A63F}">
      <dsp:nvSpPr>
        <dsp:cNvPr id="0" name=""/>
        <dsp:cNvSpPr/>
      </dsp:nvSpPr>
      <dsp:spPr>
        <a:xfrm>
          <a:off x="0" y="510"/>
          <a:ext cx="7123051" cy="1195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C8FA46D-A476-4FCC-967E-13FECC321BB6}">
      <dsp:nvSpPr>
        <dsp:cNvPr id="0" name=""/>
        <dsp:cNvSpPr/>
      </dsp:nvSpPr>
      <dsp:spPr>
        <a:xfrm>
          <a:off x="361655" y="269511"/>
          <a:ext cx="657555" cy="657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FDE40-1E0B-4640-8F8A-5E56BA2EC95C}">
      <dsp:nvSpPr>
        <dsp:cNvPr id="0" name=""/>
        <dsp:cNvSpPr/>
      </dsp:nvSpPr>
      <dsp:spPr>
        <a:xfrm>
          <a:off x="1380867" y="510"/>
          <a:ext cx="5742183" cy="119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30" tIns="126530" rIns="126530" bIns="1265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Please use the Q&amp;A Function. </a:t>
          </a:r>
        </a:p>
      </dsp:txBody>
      <dsp:txXfrm>
        <a:off x="1380867" y="510"/>
        <a:ext cx="5742183" cy="1195556"/>
      </dsp:txXfrm>
    </dsp:sp>
    <dsp:sp modelId="{CAAC1904-7A90-435C-80F1-2F7D3DF1E515}">
      <dsp:nvSpPr>
        <dsp:cNvPr id="0" name=""/>
        <dsp:cNvSpPr/>
      </dsp:nvSpPr>
      <dsp:spPr>
        <a:xfrm>
          <a:off x="0" y="1494956"/>
          <a:ext cx="7123051" cy="1195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836D26-56CC-43C9-B159-40ACA2450EA3}">
      <dsp:nvSpPr>
        <dsp:cNvPr id="0" name=""/>
        <dsp:cNvSpPr/>
      </dsp:nvSpPr>
      <dsp:spPr>
        <a:xfrm>
          <a:off x="361655" y="1763956"/>
          <a:ext cx="657555" cy="657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62A77-74F5-489A-83F8-9C61F1E4CB13}">
      <dsp:nvSpPr>
        <dsp:cNvPr id="0" name=""/>
        <dsp:cNvSpPr/>
      </dsp:nvSpPr>
      <dsp:spPr>
        <a:xfrm>
          <a:off x="1380867" y="1494956"/>
          <a:ext cx="5742183" cy="119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30" tIns="126530" rIns="126530" bIns="1265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will answer as many questions as possible.</a:t>
          </a:r>
        </a:p>
      </dsp:txBody>
      <dsp:txXfrm>
        <a:off x="1380867" y="1494956"/>
        <a:ext cx="5742183" cy="1195556"/>
      </dsp:txXfrm>
    </dsp:sp>
    <dsp:sp modelId="{B98E94D9-8C6B-4BF0-8CB6-2AAAE4D46762}">
      <dsp:nvSpPr>
        <dsp:cNvPr id="0" name=""/>
        <dsp:cNvSpPr/>
      </dsp:nvSpPr>
      <dsp:spPr>
        <a:xfrm>
          <a:off x="0" y="2989401"/>
          <a:ext cx="7123051" cy="1195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D50658D-0845-4FAE-88C8-8DC6B89CAD6D}">
      <dsp:nvSpPr>
        <dsp:cNvPr id="0" name=""/>
        <dsp:cNvSpPr/>
      </dsp:nvSpPr>
      <dsp:spPr>
        <a:xfrm>
          <a:off x="361655" y="3258401"/>
          <a:ext cx="657555" cy="657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58F20-119D-4559-B3A5-1C4CA7B99BEE}">
      <dsp:nvSpPr>
        <dsp:cNvPr id="0" name=""/>
        <dsp:cNvSpPr/>
      </dsp:nvSpPr>
      <dsp:spPr>
        <a:xfrm>
          <a:off x="1380867" y="2989401"/>
          <a:ext cx="5742183" cy="119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30" tIns="126530" rIns="126530" bIns="1265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encourage your feedback and want to hear from you!</a:t>
          </a:r>
        </a:p>
      </dsp:txBody>
      <dsp:txXfrm>
        <a:off x="1380867" y="2989401"/>
        <a:ext cx="5742183" cy="1195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5857-9EE1-4CAF-93AA-4AFDD15127CA}">
      <dsp:nvSpPr>
        <dsp:cNvPr id="0" name=""/>
        <dsp:cNvSpPr/>
      </dsp:nvSpPr>
      <dsp:spPr>
        <a:xfrm>
          <a:off x="3286" y="1153054"/>
          <a:ext cx="3203971" cy="12558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Leigh Ann Jones, STS National Database Manager, Congenital and General Thoracic</a:t>
          </a:r>
        </a:p>
      </dsp:txBody>
      <dsp:txXfrm>
        <a:off x="3286" y="1153054"/>
        <a:ext cx="3203971" cy="1255875"/>
      </dsp:txXfrm>
    </dsp:sp>
    <dsp:sp modelId="{67892282-717F-42C2-ACAA-1632BD01BA6D}">
      <dsp:nvSpPr>
        <dsp:cNvPr id="0" name=""/>
        <dsp:cNvSpPr/>
      </dsp:nvSpPr>
      <dsp:spPr>
        <a:xfrm>
          <a:off x="3286" y="2408929"/>
          <a:ext cx="3203971" cy="7905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hlinkClick xmlns:r="http://schemas.openxmlformats.org/officeDocument/2006/relationships" r:id="rId1"/>
            </a:rPr>
            <a:t>Ljones@sts.org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312-202-5822</a:t>
          </a:r>
        </a:p>
      </dsp:txBody>
      <dsp:txXfrm>
        <a:off x="3286" y="2408929"/>
        <a:ext cx="3203971" cy="790560"/>
      </dsp:txXfrm>
    </dsp:sp>
    <dsp:sp modelId="{0D29B4EA-2B56-4AB8-9E2C-C4092A06BB60}">
      <dsp:nvSpPr>
        <dsp:cNvPr id="0" name=""/>
        <dsp:cNvSpPr/>
      </dsp:nvSpPr>
      <dsp:spPr>
        <a:xfrm>
          <a:off x="3655814" y="1153054"/>
          <a:ext cx="3203971" cy="125587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Helpdesk Support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(Harvest Questions/Analysis Report Questions)</a:t>
          </a:r>
        </a:p>
      </dsp:txBody>
      <dsp:txXfrm>
        <a:off x="3655814" y="1153054"/>
        <a:ext cx="3203971" cy="1255875"/>
      </dsp:txXfrm>
    </dsp:sp>
    <dsp:sp modelId="{62D67A62-D525-416F-998F-BEA257168ABD}">
      <dsp:nvSpPr>
        <dsp:cNvPr id="0" name=""/>
        <dsp:cNvSpPr/>
      </dsp:nvSpPr>
      <dsp:spPr>
        <a:xfrm>
          <a:off x="3655814" y="2408929"/>
          <a:ext cx="3203971" cy="79056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STSDB_helpdesk@sts.org</a:t>
          </a:r>
        </a:p>
      </dsp:txBody>
      <dsp:txXfrm>
        <a:off x="3655814" y="2408929"/>
        <a:ext cx="3203971" cy="790560"/>
      </dsp:txXfrm>
    </dsp:sp>
    <dsp:sp modelId="{CA0135EA-F0B9-4D32-8C05-7D3A45A90F65}">
      <dsp:nvSpPr>
        <dsp:cNvPr id="0" name=""/>
        <dsp:cNvSpPr/>
      </dsp:nvSpPr>
      <dsp:spPr>
        <a:xfrm>
          <a:off x="7308342" y="1153054"/>
          <a:ext cx="3203971" cy="125587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Database Operational Questions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(Database Participation, Contracts, etc.)</a:t>
          </a:r>
        </a:p>
      </dsp:txBody>
      <dsp:txXfrm>
        <a:off x="7308342" y="1153054"/>
        <a:ext cx="3203971" cy="1255875"/>
      </dsp:txXfrm>
    </dsp:sp>
    <dsp:sp modelId="{50FCB6FF-AA5D-4017-8248-4CC400505E0B}">
      <dsp:nvSpPr>
        <dsp:cNvPr id="0" name=""/>
        <dsp:cNvSpPr/>
      </dsp:nvSpPr>
      <dsp:spPr>
        <a:xfrm>
          <a:off x="7308342" y="2408929"/>
          <a:ext cx="3203971" cy="79056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2"/>
            </a:rPr>
            <a:t>STSDB@sts.org</a:t>
          </a:r>
          <a:endParaRPr lang="en-US" sz="1800" kern="1200" dirty="0"/>
        </a:p>
      </dsp:txBody>
      <dsp:txXfrm>
        <a:off x="7308342" y="2408929"/>
        <a:ext cx="3203971" cy="79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B8D93-C40A-4591-84BC-F8E0AC10380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0656-A23F-4222-B890-8950DF94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91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1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1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3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6B4A-F366-4792-8B95-853A4C626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060F0-58E8-4018-BA75-B0CF82222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6339-2B53-4905-85ED-2F448B66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C7E7D-2A43-46D4-B1A3-4BBAD156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8A257-2B57-4F93-83B0-C6065D8F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8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A6C8D-1F55-4868-975B-00B85669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C1BFA-AAE9-4337-91D5-1C5902F0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7CEA0-7CA8-4097-AAA9-F350C4E1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7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129B-CE8A-48F1-A046-1F9B0ADC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DFF14-0051-4477-8BD4-881EDB0D2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4BF87-A001-46DF-925D-A4D9C5EC3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C3E4D-E010-4104-B75F-0BF7E0A2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BAD5A-2549-4DE9-A662-F809AB3C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E6A1-B692-427E-BDD5-E34A0255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F436-41B4-4242-9272-4291C0E9B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A2FDC-792C-48F7-91F8-EA4380EF5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A7FC-BCCC-4D7B-93DE-B0DEC5A3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D0B0F-E0C9-4E1D-80AD-BC09E41B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2969-CB14-4B80-90E2-8470C33F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11E7-6F5A-4306-84D8-9129B47E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57C8-6376-467F-B277-D91F0E1AA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BB15-F057-45B6-A1C5-6D5C1BE2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B174-6685-4784-9DCA-71461BC3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D2E99-D893-48F2-9EE0-47C537B5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DF48-C1DF-4546-ABA9-0A485E09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742F6-9EF7-4E61-8896-7B2592D3F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8D00B-F10F-4F23-943F-AC4A5359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B8D1F-64B1-4D40-8BD4-EE2716B5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DA902-6FE7-41C8-ACAD-95137444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8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460A-84D0-4D0D-80A2-B67957D5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09FE-38A8-455D-A60E-C678EE53D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972A1-D9DD-43FE-94AD-D428C8E0D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A32FA-47B9-4DCE-8896-C4A7B587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AED65-48B9-4C6A-AC9D-32353088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B64DA-F822-4970-906E-71021747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D583-25BF-422F-8136-E468A005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A5625-0D27-4F2A-82B3-449BF690C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D9A4E-6987-485C-8A91-6EB31AC4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1AD32-521D-4974-BF5E-22EF25A8F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DE932-DF53-4E8F-9001-7A1DB801A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8D323-98E6-4C52-B1BB-B1F8498F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DEFD1-F90B-424B-A574-7C1786AC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6FB21-E99C-40F3-BB31-121C6C34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B083-EADE-4DC4-8194-CC85C15A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4B061-730B-4563-9B25-6C1519C2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FB163-E516-46C8-BCAD-90ACC79C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4DE2-CE90-44D6-8CEE-437EB9F6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31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E5110-D019-449A-82D5-8E1A0E66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8E79A-5039-485D-84BE-61C46A81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9B50-E216-4D50-ACE0-0AFC59FD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0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DE0-8CC6-4ABE-ADDF-646D2C0E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4CCB-713C-4242-B98F-2204F4A4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0B7BF-7407-483E-96DE-ED4A34F1F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911A1-264E-4DD6-9CC3-8D66F60A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96F7B-71EC-4EE9-B818-1C3BEFAE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3386D-E2C1-4A76-9567-E169AB95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71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73C3-82A1-4BAA-B37C-C818A3FC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FEE23-BEF0-4373-AD60-851AB74D5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81C6C-A7E9-4B68-AC4D-16032D78E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41943-657E-4E73-932C-DF418B38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69AD1-1B21-4659-A4ED-6D951389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2AF4E-C38B-4C51-BD72-F073A723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15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7B60-61F2-C5BF-B5E6-2C617D9C2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57244-C4B2-A599-FBD2-0DC5302C4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E279-CE59-794A-80E0-0AEAFAA5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2A94-901D-4E73-CCBB-04C97EF0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9389F-A065-4EF5-4964-FBF25C51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1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7155-8623-FA03-88A5-438AA755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F91E-8B83-20D3-BFB0-909D33C13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EC91-CBC8-F7B8-97D1-948A11F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A50C0-9A8C-BC36-F1D9-B8FBE094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D1592-00A1-11BE-2671-A399D1F2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9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8C52-30ED-5F66-42C4-9F67DB71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612EC-532E-99FE-D7B0-C3DEA7F02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EA024-F20B-7964-5A1D-AF1E8B2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BCE4-ABA8-41DD-36BA-4473810E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2EE70-9DBF-2D3C-CFD8-2AD9A40E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9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C9FA-8D7E-72B8-363F-7ECF785F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BE52-731C-134F-C117-90CEC00EE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E3378-DFAC-D7C6-10F2-E4F0B2799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F7DB8-312B-EA58-D3A3-490FDE58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D2570-8D0B-7B2F-FC05-21B855BC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94B0B-9365-9FDB-809B-53222931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30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CB98-8ED9-BD10-6E10-0DCB1D69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9E5E3-C08E-59C7-7CB4-01181792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4E78C-A203-6728-8DFA-3161D2DF0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A5B05-18A4-E400-8D0B-C83A5A62D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31E96-BD58-55B5-0E26-8EB30A81F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70D4D-3667-96B8-C27B-858D3C83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A3F11-6D90-21EF-CB3A-DDB44FD5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A2F5E-88DC-D6F1-2241-204CA280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18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257C-9BCC-AB53-D482-013FD0C8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105E9-D29D-BD7A-2AD0-15EC8A89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65ACA-78B5-C8CB-7EA6-54003DE9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32A73-A92F-155A-BDD0-A2492880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6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6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4F81C-D96D-B9C7-83F9-ECCEDD5A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4494B-EED2-F1BD-2281-7335D9D5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0D53-6DB7-D78D-3501-9E8310BC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5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4E93-8F1D-5C70-48E6-ECF46B9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2DED-45F4-8387-D642-AF9CED93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A784-9CF8-7859-4F4E-145888B50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5CFAA-3805-F092-EEBB-266A66CD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DCC02-8356-70E7-37EA-B7E68610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84EDD-D954-4066-EF5E-00412600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3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4375-3587-9936-50C3-C88B3962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43D47-6BCD-E6A2-4F7A-7AB441DD0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308E2-D264-CAEA-0692-A9412F5E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38552-E841-C5F9-79DA-67B6D289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2B891-6657-A188-078A-934D6995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CFA5-E360-7AE4-FF9E-188B6907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6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5631-03C3-C143-65C1-7D067B0A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A9A4B-093D-9DBC-6572-4D12A0B6D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9C2BE-2053-1D95-2E9C-F22ECBD2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17872-D3F5-B406-1387-A62A71D3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1DA9A-8ACE-D935-38F9-2B5897FA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8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8F87A-33B3-0297-9559-1BB35AD80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8470A-19FE-53B1-A175-35A343617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5409-E294-F948-E6E8-7B8B7880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1EDD-5353-C958-679C-22D4710F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59D9-1BB2-3CD7-A4FF-C86290B7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5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7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7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FA0B6-6E4F-46A9-8285-1C5FEAFE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F519A-8F01-4585-9C34-25248DD9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0D2D0-F0E4-499D-BC9C-AF22E0557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AFDC-CFE3-473E-A691-A077903936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BC83-54D1-4C23-ABAB-295A35BA4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07D4-ECA3-4E5D-8AC4-22169CE0E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7DDE1A5-2569-4FDA-83BE-89C16EC622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3F563-B7A8-4C7B-8828-10236FA9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E90A-1619-4564-A292-BDB7AE5F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F6D6-0486-4F48-A24C-035053787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0019-AB98-423D-80C8-9F051511E72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0FC67-B181-464A-836A-89E9C838D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931F-0C65-4EDB-B5A3-F4206FE2D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CB8AF3-C2AD-4A4E-8BCD-A5944198934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61A74-6B71-B256-3A57-DF75D06A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CECB8-2396-D637-D1DC-6F802E70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75C7-B6C1-8D24-944B-7F6782A73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D2C7-D22D-48EB-8051-5F6D998182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A853A-BC51-254D-A28D-4AC32664F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7B7DE-B6D0-E0B3-EAF9-F2B17C80B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://aloe-vera-store.&#945;&#955;&#959;&#951;.gr/contact-us.html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creativecommons.org/licenses/by-sa/3.0/" TargetMode="External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3563422"/>
            <a:ext cx="7268147" cy="175437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Society of Thoracic Surgeons</a:t>
            </a:r>
            <a:br>
              <a:rPr lang="en-US" sz="2800" b="1" dirty="0">
                <a:cs typeface="Calibri Light"/>
              </a:rPr>
            </a:br>
            <a:br>
              <a:rPr lang="en-US" sz="2800" b="1" dirty="0"/>
            </a:br>
            <a:r>
              <a:rPr lang="en-US" sz="2800" b="1" dirty="0"/>
              <a:t>General Thoracic Surgery Database</a:t>
            </a:r>
            <a:br>
              <a:rPr lang="en-US" sz="2800" b="1" dirty="0"/>
            </a:br>
            <a:r>
              <a:rPr lang="en-US" sz="2800" b="1" dirty="0">
                <a:cs typeface="Calibri Light"/>
              </a:rPr>
              <a:t>Monthly Webinar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731520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October 11,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1394794"/>
            <a:ext cx="6153150" cy="10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D7B4-EEAA-AA6C-B229-223BB037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 750: FEV 1 % Predicted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5EC309-7482-4F00-2172-D075567F5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052" y="1545658"/>
            <a:ext cx="9627095" cy="3549832"/>
          </a:xfrm>
          <a:ln w="381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B2457-850B-30A9-25F1-1400EAE511D2}"/>
              </a:ext>
            </a:extLst>
          </p:cNvPr>
          <p:cNvSpPr txBox="1"/>
          <p:nvPr/>
        </p:nvSpPr>
        <p:spPr>
          <a:xfrm>
            <a:off x="1130052" y="540512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8FC93061-0043-6207-F7B0-B999DE1BE4D5}"/>
              </a:ext>
            </a:extLst>
          </p:cNvPr>
          <p:cNvSpPr/>
          <p:nvPr/>
        </p:nvSpPr>
        <p:spPr>
          <a:xfrm>
            <a:off x="1906438" y="6055743"/>
            <a:ext cx="776377" cy="1598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F0F90D-8589-E269-BA6D-AF5A80558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863" y="2156023"/>
            <a:ext cx="9613397" cy="9613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E1C41-D735-625B-488F-9DAAF088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3429000"/>
            <a:ext cx="8921672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Seq 750: FEV 1 % Predicted </a:t>
            </a:r>
          </a:p>
        </p:txBody>
      </p:sp>
    </p:spTree>
    <p:extLst>
      <p:ext uri="{BB962C8B-B14F-4D97-AF65-F5344CB8AC3E}">
        <p14:creationId xmlns:p14="http://schemas.microsoft.com/office/powerpoint/2010/main" val="86326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53AF-69BE-863C-0AAE-9E1DE68F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63"/>
            <a:ext cx="10515600" cy="1325563"/>
          </a:xfrm>
        </p:spPr>
        <p:txBody>
          <a:bodyPr/>
          <a:lstStyle/>
          <a:p>
            <a:r>
              <a:rPr lang="en-US" dirty="0"/>
              <a:t>Seq 781: DLCO Predicted 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0D0E2F-4966-DF92-BA7E-DC33BC13B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673" y="2056291"/>
            <a:ext cx="8523263" cy="1871863"/>
          </a:xfrm>
          <a:ln w="381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E04FF0-62ED-405F-C035-CD8AE1E508F9}"/>
              </a:ext>
            </a:extLst>
          </p:cNvPr>
          <p:cNvSpPr txBox="1"/>
          <p:nvPr/>
        </p:nvSpPr>
        <p:spPr>
          <a:xfrm>
            <a:off x="1523811" y="4339244"/>
            <a:ext cx="862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7756D-BB74-D6D3-1A5D-E15B2CA79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0" y="1298020"/>
            <a:ext cx="6511450" cy="711237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688D9F30-B8A7-EEAA-80A9-CFF1BC9CA98A}"/>
              </a:ext>
            </a:extLst>
          </p:cNvPr>
          <p:cNvSpPr/>
          <p:nvPr/>
        </p:nvSpPr>
        <p:spPr>
          <a:xfrm>
            <a:off x="2329133" y="4451230"/>
            <a:ext cx="776377" cy="1598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0976-74BA-D054-9FCC-295C3399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 781: DLCO Predicted 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BC769-B06A-F052-C378-61404DD2F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469" y="2011680"/>
            <a:ext cx="8197998" cy="3363070"/>
          </a:xfrm>
        </p:spPr>
      </p:pic>
    </p:spTree>
    <p:extLst>
      <p:ext uri="{BB962C8B-B14F-4D97-AF65-F5344CB8AC3E}">
        <p14:creationId xmlns:p14="http://schemas.microsoft.com/office/powerpoint/2010/main" val="32339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3B10-47BD-744A-38EA-60A6F71F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Seq 750: FEV 1 % Predicted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047F62-B2D5-925B-C7B1-3BC84DC68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131" y="1781878"/>
            <a:ext cx="9493738" cy="3524431"/>
          </a:xfrm>
          <a:ln w="381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B7A4C5-9B08-A360-A311-DF6A7BCF9882}"/>
              </a:ext>
            </a:extLst>
          </p:cNvPr>
          <p:cNvSpPr txBox="1"/>
          <p:nvPr/>
        </p:nvSpPr>
        <p:spPr>
          <a:xfrm>
            <a:off x="1465189" y="5417819"/>
            <a:ext cx="937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B57E783-A8AF-8B59-3F6A-5E0F5F680041}"/>
              </a:ext>
            </a:extLst>
          </p:cNvPr>
          <p:cNvSpPr/>
          <p:nvPr/>
        </p:nvSpPr>
        <p:spPr>
          <a:xfrm>
            <a:off x="2225615" y="5788324"/>
            <a:ext cx="776377" cy="1598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C79-F8D1-343C-2710-AB1CDF1D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 781: DLCO Predicted 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6BAAF3-526F-68DD-89C0-4511570C0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421" y="2741833"/>
            <a:ext cx="7931558" cy="1543129"/>
          </a:xfrm>
          <a:ln w="381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9E849-D037-7E05-D9CF-F74714586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30" y="1955781"/>
            <a:ext cx="6236020" cy="711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EF8030-585D-16B1-1689-05826D6A4E90}"/>
              </a:ext>
            </a:extLst>
          </p:cNvPr>
          <p:cNvSpPr txBox="1"/>
          <p:nvPr/>
        </p:nvSpPr>
        <p:spPr>
          <a:xfrm>
            <a:off x="1330036" y="4829695"/>
            <a:ext cx="8553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18.79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EABF4C0B-5716-14B4-E011-138C75266163}"/>
              </a:ext>
            </a:extLst>
          </p:cNvPr>
          <p:cNvSpPr/>
          <p:nvPr/>
        </p:nvSpPr>
        <p:spPr>
          <a:xfrm>
            <a:off x="2044460" y="5176212"/>
            <a:ext cx="776377" cy="1598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A6D0-35DF-E082-1C88-EB86DDE9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Seq 750: FEV 1 % Predicted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F5A240-33BE-E754-C01D-353BB4B69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335" y="2039056"/>
            <a:ext cx="9341330" cy="3416476"/>
          </a:xfrm>
          <a:ln w="38100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F1B448-8759-4D17-8BD6-3A0E9638F17C}"/>
              </a:ext>
            </a:extLst>
          </p:cNvPr>
          <p:cNvSpPr txBox="1"/>
          <p:nvPr/>
        </p:nvSpPr>
        <p:spPr>
          <a:xfrm>
            <a:off x="1425335" y="5657671"/>
            <a:ext cx="9341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104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F308805B-7369-3B82-CADE-A7642CC45F47}"/>
              </a:ext>
            </a:extLst>
          </p:cNvPr>
          <p:cNvSpPr/>
          <p:nvPr/>
        </p:nvSpPr>
        <p:spPr>
          <a:xfrm>
            <a:off x="2208363" y="6581955"/>
            <a:ext cx="776377" cy="1598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7F40-F176-ABC9-7048-666F85AD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FEV1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49E10-94EA-0543-22D9-1FA3EECD3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(Actual (L)/Predicted(L))x100=%predicted</a:t>
            </a:r>
          </a:p>
          <a:p>
            <a:pPr marL="0" indent="0">
              <a:buNone/>
            </a:pPr>
            <a:r>
              <a:rPr lang="en-US" dirty="0"/>
              <a:t>1.92/1.84= 1.0434782 x 100 = 104.347%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training manual indicates to round to the nearest whole number for entry. Round down any decimal less than .5, round up .5 or greater.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***Note this does not equal 91% +14%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3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7FB3-E868-2EC0-3DFD-48FF1FBC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 781: DLCO Predicted 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2E8B8B-FD92-AFDA-7F97-A7394E412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957" y="2603401"/>
            <a:ext cx="7321926" cy="158758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67C5B9-80AF-B798-CFD7-B884B6336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30" y="1955781"/>
            <a:ext cx="6236020" cy="711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3C5D7B-DEA7-4279-E362-28240ADAE850}"/>
              </a:ext>
            </a:extLst>
          </p:cNvPr>
          <p:cNvSpPr txBox="1"/>
          <p:nvPr/>
        </p:nvSpPr>
        <p:spPr>
          <a:xfrm>
            <a:off x="1452880" y="4653280"/>
            <a:ext cx="990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103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E80375AD-400A-E21A-E7F4-0154FD1101A6}"/>
              </a:ext>
            </a:extLst>
          </p:cNvPr>
          <p:cNvSpPr/>
          <p:nvPr/>
        </p:nvSpPr>
        <p:spPr>
          <a:xfrm>
            <a:off x="2260121" y="5325673"/>
            <a:ext cx="776377" cy="1598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CC7C99-822C-4200-8F60-62D6324C1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71AF7-C129-4DF9-A5F9-0BA1F8ED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cs typeface="Calibri Light"/>
              </a:rPr>
              <a:t>Upcoming GTSD Webinars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4AFDA18-E4F8-4AEB-9A4B-66FE243E2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38114"/>
              </p:ext>
            </p:extLst>
          </p:nvPr>
        </p:nvGraphicFramePr>
        <p:xfrm>
          <a:off x="5155379" y="1065862"/>
          <a:ext cx="6715057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9279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81F86-F224-25A6-189C-C27EC80E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3330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2BAA-D792-7B29-BD0C-848B55F2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Welcome and Introduction</a:t>
            </a:r>
          </a:p>
          <a:p>
            <a:r>
              <a:rPr lang="en-US" sz="2000" dirty="0"/>
              <a:t>STS Updates</a:t>
            </a:r>
          </a:p>
          <a:p>
            <a:r>
              <a:rPr lang="en-US" sz="2000" dirty="0"/>
              <a:t>Temporary Fields Update</a:t>
            </a:r>
          </a:p>
          <a:p>
            <a:r>
              <a:rPr lang="en-US" sz="2000" dirty="0"/>
              <a:t>Education (Ruth Raleigh, GTSD Consultant)</a:t>
            </a:r>
          </a:p>
          <a:p>
            <a:r>
              <a:rPr lang="en-US" sz="2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2673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314943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Open Discussion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39B265-EBD4-4355-BCAC-44A681472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77" r="212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FC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3AF89E9-7D54-4107-9CAE-5EED44FEEB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4148" y="1876425"/>
          <a:ext cx="7123051" cy="418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259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AD31-9D08-431D-B84C-CA8063E6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>
                <a:solidFill>
                  <a:schemeClr val="accent1">
                    <a:lumMod val="50000"/>
                  </a:schemeClr>
                </a:solidFill>
                <a:cs typeface="Calibri Light"/>
              </a:rPr>
              <a:t>Contact Information</a:t>
            </a:r>
            <a:endParaRPr lang="en-US" sz="5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F0467-1970-43E4-9C38-D214D5330C1E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5C6CDD9-CFDE-404C-B4D0-EB5C35BE2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1050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7018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6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8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199" y="3563422"/>
            <a:ext cx="7268147" cy="17543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JOINING!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1394794"/>
            <a:ext cx="6153150" cy="10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2B97-F6DE-7C12-518A-71BB42CB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STS Updates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C074-BCFF-BF50-033C-D89A949C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1980775"/>
            <a:ext cx="6001836" cy="3632824"/>
          </a:xfrm>
        </p:spPr>
        <p:txBody>
          <a:bodyPr anchor="t">
            <a:normAutofit/>
          </a:bodyPr>
          <a:lstStyle/>
          <a:p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October Training Manual to be posted by end of week</a:t>
            </a:r>
          </a:p>
          <a:p>
            <a:pPr marL="457200" lvl="1" indent="0">
              <a:buNone/>
            </a:pP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GTSD Public Reporting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Next update scheduled for Winter 2023 and will reflect 2023 Fall Harvest results</a:t>
            </a:r>
          </a:p>
          <a:p>
            <a:pPr lvl="1"/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Spring 24 Harvest is underway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Surgery dates 1/1/2021 – 12/31/2023</a:t>
            </a:r>
          </a:p>
          <a:p>
            <a:pPr lvl="1"/>
            <a:r>
              <a:rPr lang="en-US" sz="2000" dirty="0">
                <a:ea typeface="Calibri"/>
                <a:cs typeface="Calibri"/>
              </a:rPr>
              <a:t>Official harvest close date coming soon!</a:t>
            </a:r>
          </a:p>
          <a:p>
            <a:pPr marL="457200" lvl="1" indent="0">
              <a:buNone/>
            </a:pPr>
            <a:endParaRPr lang="en-US" sz="14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1400" dirty="0">
              <a:ea typeface="Calibri"/>
              <a:cs typeface="Calibri"/>
            </a:endParaRPr>
          </a:p>
          <a:p>
            <a:pPr lvl="1"/>
            <a:endParaRPr lang="en-US" sz="1400" dirty="0"/>
          </a:p>
        </p:txBody>
      </p:sp>
      <p:pic>
        <p:nvPicPr>
          <p:cNvPr id="2052" name="Picture 4" descr="Data Scientist : What they do and how they do it ?">
            <a:extLst>
              <a:ext uri="{FF2B5EF4-FFF2-40B4-BE49-F238E27FC236}">
                <a16:creationId xmlns:a16="http://schemas.microsoft.com/office/drawing/2014/main" id="{FF6118EE-3DEC-8105-BC3C-281C42BA5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r="22272" b="-2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2B97-F6DE-7C12-518A-71BB42CB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STS Updates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B00E6-8D8F-315A-7978-CDA1709A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" y="3998715"/>
            <a:ext cx="5868447" cy="2259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3522F-6E6C-D961-A418-5DFEF85C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82" y="3921077"/>
            <a:ext cx="6189033" cy="2289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C074-BCFF-BF50-033C-D89A949C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775" y="1786847"/>
            <a:ext cx="9496427" cy="1985249"/>
          </a:xfrm>
        </p:spPr>
        <p:txBody>
          <a:bodyPr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Activating two of the STS Temporary Fields – </a:t>
            </a:r>
            <a:r>
              <a:rPr lang="en-US" sz="2000" b="1" dirty="0">
                <a:solidFill>
                  <a:srgbClr val="C00000"/>
                </a:solidFill>
                <a:ea typeface="Calibri"/>
                <a:cs typeface="Calibri"/>
              </a:rPr>
              <a:t>October 2023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Seq. 4580 -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TempYN1  </a:t>
            </a:r>
          </a:p>
          <a:p>
            <a:pPr lvl="1"/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Seq. 4620 –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TempText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2000" dirty="0">
                <a:ea typeface="Calibri"/>
                <a:cs typeface="Calibri"/>
              </a:rPr>
              <a:t>STS will send formal communication to all GTSD Participants and Vendors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  <a:ea typeface="Calibri"/>
                <a:cs typeface="Calibri"/>
              </a:rPr>
              <a:t>IF you are currently using these two fields STOP!</a:t>
            </a:r>
          </a:p>
          <a:p>
            <a:pPr marL="457200" lvl="1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27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41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8" name="Rectangle 1043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2B97-F6DE-7C12-518A-71BB42CB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900" dirty="0"/>
              <a:t>STS Updates	</a:t>
            </a:r>
          </a:p>
        </p:txBody>
      </p:sp>
      <p:sp>
        <p:nvSpPr>
          <p:cNvPr id="1059" name="Rectangle 1045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0" name="Rectangle 1047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C074-BCFF-BF50-033C-D89A949C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ea typeface="Calibri"/>
                <a:cs typeface="Calibri"/>
              </a:rPr>
              <a:t>Why are we activating these two fields?</a:t>
            </a:r>
          </a:p>
          <a:p>
            <a:pPr marL="0" indent="0">
              <a:buNone/>
            </a:pPr>
            <a:endParaRPr lang="en-US" sz="1800" dirty="0">
              <a:ea typeface="Calibri"/>
              <a:cs typeface="Calibri"/>
            </a:endParaRPr>
          </a:p>
          <a:p>
            <a:r>
              <a:rPr lang="en-US" sz="1800" dirty="0" err="1">
                <a:ea typeface="Calibri"/>
                <a:cs typeface="Calibri"/>
              </a:rPr>
              <a:t>TempY</a:t>
            </a:r>
            <a:r>
              <a:rPr lang="en-US" sz="1800" dirty="0">
                <a:ea typeface="Calibri"/>
                <a:cs typeface="Calibri"/>
              </a:rPr>
              <a:t>/N1 (Seq. 4580)  : 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Did the patient receive induction immunotherapy or a targeted agent directed at the lung cancer of interest?</a:t>
            </a:r>
          </a:p>
          <a:p>
            <a:pPr marL="0" indent="0">
              <a:buNone/>
            </a:pPr>
            <a:endParaRPr lang="en-US" sz="1800" dirty="0">
              <a:ea typeface="Calibri"/>
              <a:cs typeface="Calibri"/>
            </a:endParaRPr>
          </a:p>
          <a:p>
            <a:r>
              <a:rPr lang="en-US" sz="1800" dirty="0" err="1">
                <a:ea typeface="Calibri"/>
                <a:cs typeface="Calibri"/>
              </a:rPr>
              <a:t>TempText</a:t>
            </a:r>
            <a:r>
              <a:rPr lang="en-US" sz="1800" dirty="0">
                <a:ea typeface="Calibri"/>
                <a:cs typeface="Calibri"/>
              </a:rPr>
              <a:t> (Seq.4620): 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so, what agent?</a:t>
            </a:r>
            <a:endParaRPr lang="en-US" sz="1800" dirty="0">
              <a:solidFill>
                <a:srgbClr val="C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8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ea typeface="Calibri"/>
              <a:cs typeface="Calibri"/>
            </a:endParaRPr>
          </a:p>
          <a:p>
            <a:pPr lvl="1"/>
            <a:endParaRPr lang="en-US" sz="1800" dirty="0"/>
          </a:p>
        </p:txBody>
      </p:sp>
      <p:pic>
        <p:nvPicPr>
          <p:cNvPr id="1026" name="Picture 2" descr="Immunotherapy for Lung Cancer">
            <a:extLst>
              <a:ext uri="{FF2B5EF4-FFF2-40B4-BE49-F238E27FC236}">
                <a16:creationId xmlns:a16="http://schemas.microsoft.com/office/drawing/2014/main" id="{2BBEA2AC-52A3-4738-18AA-B5BA42C88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r="3" b="6437"/>
          <a:stretch/>
        </p:blipFill>
        <p:spPr bwMode="auto">
          <a:xfrm>
            <a:off x="6324599" y="10"/>
            <a:ext cx="5457817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and pink spheres with a bright light behind them&#10;&#10;Description automatically generated with medium confidence">
            <a:extLst>
              <a:ext uri="{FF2B5EF4-FFF2-40B4-BE49-F238E27FC236}">
                <a16:creationId xmlns:a16="http://schemas.microsoft.com/office/drawing/2014/main" id="{A753A9E3-4CFD-CD30-B992-E47561C8E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5" r="13012" b="-1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2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267CB6-4B0D-A9D3-4866-35D9F9AEBE39}"/>
              </a:ext>
            </a:extLst>
          </p:cNvPr>
          <p:cNvSpPr txBox="1"/>
          <p:nvPr/>
        </p:nvSpPr>
        <p:spPr>
          <a:xfrm>
            <a:off x="2196352" y="923364"/>
            <a:ext cx="3200400" cy="2599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3C3E0-1EAB-97A1-E490-18386AA83DA2}"/>
              </a:ext>
            </a:extLst>
          </p:cNvPr>
          <p:cNvSpPr txBox="1"/>
          <p:nvPr/>
        </p:nvSpPr>
        <p:spPr>
          <a:xfrm>
            <a:off x="1121435" y="1533287"/>
            <a:ext cx="9540814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Thank you for attending AQO 2023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All recorded content is available for viewing 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Click on presentation you wish to view; click “Join Session”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Q&amp;A is available to watch after the presentation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Deadline to complete all evaluations and claim education credit is Friday, December 29, 2023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AQO Hot Topics webinar coming in December – details coming soon!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Back to in person meeting for 2024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0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3D30-7131-D76C-3ABC-79AAB7BD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107" y="818456"/>
            <a:ext cx="4175111" cy="33471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STS Education 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Ruth Raleigh (GTSD Consultant)</a:t>
            </a:r>
          </a:p>
        </p:txBody>
      </p:sp>
      <p:pic>
        <p:nvPicPr>
          <p:cNvPr id="5" name="Content Placeholder 4" descr="Person writing on a notebook">
            <a:extLst>
              <a:ext uri="{FF2B5EF4-FFF2-40B4-BE49-F238E27FC236}">
                <a16:creationId xmlns:a16="http://schemas.microsoft.com/office/drawing/2014/main" id="{F92B0A9C-1FEC-40E8-FED2-C3F431757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r="15821"/>
          <a:stretch/>
        </p:blipFill>
        <p:spPr>
          <a:xfrm>
            <a:off x="1003522" y="566916"/>
            <a:ext cx="5862063" cy="572416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252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D6349-BB8F-CFFC-1829-75E4AB46A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PFT Q &amp;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5A585-2BAE-1588-68D7-E85A88EC5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5" b="12745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8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664066-A148-73F7-B17D-D97D6276D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303" y="1793330"/>
            <a:ext cx="9613397" cy="86520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EC5E0-64DC-8293-F837-AC395D9F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3429000"/>
            <a:ext cx="8921672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Frame </a:t>
            </a:r>
          </a:p>
        </p:txBody>
      </p:sp>
    </p:spTree>
    <p:extLst>
      <p:ext uri="{BB962C8B-B14F-4D97-AF65-F5344CB8AC3E}">
        <p14:creationId xmlns:p14="http://schemas.microsoft.com/office/powerpoint/2010/main" val="4270268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EA9699456584D892E6E0C798E2166" ma:contentTypeVersion="17" ma:contentTypeDescription="Create a new document." ma:contentTypeScope="" ma:versionID="986843e68f92bb32679476c075902ec9">
  <xsd:schema xmlns:xsd="http://www.w3.org/2001/XMLSchema" xmlns:xs="http://www.w3.org/2001/XMLSchema" xmlns:p="http://schemas.microsoft.com/office/2006/metadata/properties" xmlns:ns2="5c26fbe8-a994-4c9c-9bcf-ed0d06e77fb6" xmlns:ns3="129675e9-22d5-4ba5-9906-8cf715819694" targetNamespace="http://schemas.microsoft.com/office/2006/metadata/properties" ma:root="true" ma:fieldsID="403d07c28e505a12e9b3a7b1d164cfbf" ns2:_="" ns3:_="">
    <xsd:import namespace="5c26fbe8-a994-4c9c-9bcf-ed0d06e77fb6"/>
    <xsd:import namespace="129675e9-22d5-4ba5-9906-8cf715819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6fbe8-a994-4c9c-9bcf-ed0d06e77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675e9-22d5-4ba5-9906-8cf715819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6c5a4a-6872-4b5e-baab-d5fe5de0364d}" ma:internalName="TaxCatchAll" ma:showField="CatchAllData" ma:web="129675e9-22d5-4ba5-9906-8cf715819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937DFA-D569-4AD7-9B22-8A56682A9AE3}"/>
</file>

<file path=customXml/itemProps2.xml><?xml version="1.0" encoding="utf-8"?>
<ds:datastoreItem xmlns:ds="http://schemas.openxmlformats.org/officeDocument/2006/customXml" ds:itemID="{E93048A3-E491-4F21-93C5-538D1A1D5591}"/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522</Words>
  <Application>Microsoft Office PowerPoint</Application>
  <PresentationFormat>Widescreen</PresentationFormat>
  <Paragraphs>113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Tw Cen MT</vt:lpstr>
      <vt:lpstr>1_Office Theme</vt:lpstr>
      <vt:lpstr>3_Custom Design</vt:lpstr>
      <vt:lpstr>4_Custom Design</vt:lpstr>
      <vt:lpstr>Office Theme</vt:lpstr>
      <vt:lpstr>Society of Thoracic Surgeons  General Thoracic Surgery Database Monthly Webinar</vt:lpstr>
      <vt:lpstr>Agenda</vt:lpstr>
      <vt:lpstr>STS Updates </vt:lpstr>
      <vt:lpstr>STS Updates </vt:lpstr>
      <vt:lpstr>STS Updates </vt:lpstr>
      <vt:lpstr>PowerPoint Presentation</vt:lpstr>
      <vt:lpstr>STS Education  Ruth Raleigh (GTSD Consultant)</vt:lpstr>
      <vt:lpstr>PFT Q &amp; A</vt:lpstr>
      <vt:lpstr>Time Frame </vt:lpstr>
      <vt:lpstr>Seq 750: FEV 1 % Predicted </vt:lpstr>
      <vt:lpstr>Seq 750: FEV 1 % Predicted </vt:lpstr>
      <vt:lpstr>Seq 781: DLCO Predicted Low</vt:lpstr>
      <vt:lpstr>Seq 781: DLCO Predicted Low</vt:lpstr>
      <vt:lpstr>Seq 750: FEV 1 % Predicted </vt:lpstr>
      <vt:lpstr>Seq 781: DLCO Predicted Low</vt:lpstr>
      <vt:lpstr>Seq 750: FEV 1 % Predicted </vt:lpstr>
      <vt:lpstr>Calculating FEV1</vt:lpstr>
      <vt:lpstr>Seq 781: DLCO Predicted Low</vt:lpstr>
      <vt:lpstr>Upcoming GTSD Webinars</vt:lpstr>
      <vt:lpstr>Open Discussion</vt:lpstr>
      <vt:lpstr>Contact Information</vt:lpstr>
      <vt:lpstr>THANK YOU FOR JOINING!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Raleigh</dc:creator>
  <cp:lastModifiedBy>Jones, Leigh Ann</cp:lastModifiedBy>
  <cp:revision>29</cp:revision>
  <dcterms:created xsi:type="dcterms:W3CDTF">2022-10-12T09:47:54Z</dcterms:created>
  <dcterms:modified xsi:type="dcterms:W3CDTF">2023-10-18T19:25:37Z</dcterms:modified>
</cp:coreProperties>
</file>